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63" r:id="rId6"/>
    <p:sldId id="261" r:id="rId7"/>
  </p:sldIdLst>
  <p:sldSz cx="12192000" cy="6858000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ung trần" initials="ct" lastIdx="1" clrIdx="0">
    <p:extLst>
      <p:ext uri="{19B8F6BF-5375-455C-9EA6-DF929625EA0E}">
        <p15:presenceInfo xmlns:p15="http://schemas.microsoft.com/office/powerpoint/2012/main" userId="78ce182f87a6c86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9-23T00:33:49.192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514350"/>
            <a:ext cx="60963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8051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t="24336" b="24335"/>
          <a:stretch/>
        </p:blipFill>
        <p:spPr>
          <a:xfrm>
            <a:off x="3031750" y="283153"/>
            <a:ext cx="2344644" cy="722084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  <p:sp>
        <p:nvSpPr>
          <p:cNvPr id="61" name="Google Shape;61;p14"/>
          <p:cNvSpPr/>
          <p:nvPr/>
        </p:nvSpPr>
        <p:spPr>
          <a:xfrm>
            <a:off x="6452055" y="-4118441"/>
            <a:ext cx="3890963" cy="402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" name="Google Shape;62;p14"/>
          <p:cNvGrpSpPr/>
          <p:nvPr/>
        </p:nvGrpSpPr>
        <p:grpSpPr>
          <a:xfrm>
            <a:off x="7436808" y="-181249"/>
            <a:ext cx="4561892" cy="5285266"/>
            <a:chOff x="5530554" y="-2349275"/>
            <a:chExt cx="5488820" cy="7219969"/>
          </a:xfrm>
        </p:grpSpPr>
        <p:grpSp>
          <p:nvGrpSpPr>
            <p:cNvPr id="63" name="Google Shape;63;p14"/>
            <p:cNvGrpSpPr/>
            <p:nvPr/>
          </p:nvGrpSpPr>
          <p:grpSpPr>
            <a:xfrm>
              <a:off x="5530554" y="-2349275"/>
              <a:ext cx="5488820" cy="4917070"/>
              <a:chOff x="6537780" y="-4118441"/>
              <a:chExt cx="3810000" cy="3413126"/>
            </a:xfrm>
          </p:grpSpPr>
          <p:sp>
            <p:nvSpPr>
              <p:cNvPr id="64" name="Google Shape;64;p14"/>
              <p:cNvSpPr/>
              <p:nvPr/>
            </p:nvSpPr>
            <p:spPr>
              <a:xfrm>
                <a:off x="7020380" y="-1810215"/>
                <a:ext cx="103188" cy="100013"/>
              </a:xfrm>
              <a:custGeom>
                <a:avLst/>
                <a:gdLst/>
                <a:ahLst/>
                <a:cxnLst/>
                <a:rect l="l" t="t" r="r" b="b"/>
                <a:pathLst>
                  <a:path w="74" h="72" extrusionOk="0">
                    <a:moveTo>
                      <a:pt x="0" y="72"/>
                    </a:moveTo>
                    <a:cubicBezTo>
                      <a:pt x="40" y="8"/>
                      <a:pt x="40" y="8"/>
                      <a:pt x="40" y="8"/>
                    </a:cubicBezTo>
                    <a:cubicBezTo>
                      <a:pt x="43" y="3"/>
                      <a:pt x="49" y="0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69" y="3"/>
                      <a:pt x="74" y="21"/>
                      <a:pt x="62" y="29"/>
                    </a:cubicBezTo>
                    <a:lnTo>
                      <a:pt x="0" y="72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14"/>
              <p:cNvSpPr/>
              <p:nvPr/>
            </p:nvSpPr>
            <p:spPr>
              <a:xfrm>
                <a:off x="6961642" y="-1824503"/>
                <a:ext cx="87313" cy="112713"/>
              </a:xfrm>
              <a:custGeom>
                <a:avLst/>
                <a:gdLst/>
                <a:ahLst/>
                <a:cxnLst/>
                <a:rect l="l" t="t" r="r" b="b"/>
                <a:pathLst>
                  <a:path w="63" h="81" extrusionOk="0">
                    <a:moveTo>
                      <a:pt x="63" y="81"/>
                    </a:moveTo>
                    <a:cubicBezTo>
                      <a:pt x="35" y="11"/>
                      <a:pt x="35" y="11"/>
                      <a:pt x="35" y="11"/>
                    </a:cubicBezTo>
                    <a:cubicBezTo>
                      <a:pt x="33" y="5"/>
                      <a:pt x="28" y="1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8" y="0"/>
                      <a:pt x="0" y="17"/>
                      <a:pt x="10" y="27"/>
                    </a:cubicBezTo>
                    <a:lnTo>
                      <a:pt x="63" y="81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6" name="Google Shape;66;p14"/>
              <p:cNvCxnSpPr/>
              <p:nvPr/>
            </p:nvCxnSpPr>
            <p:spPr>
              <a:xfrm rot="10800000">
                <a:off x="7033080" y="-4118441"/>
                <a:ext cx="0" cy="2427288"/>
              </a:xfrm>
              <a:prstGeom prst="straightConnector1">
                <a:avLst/>
              </a:pr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67" name="Google Shape;67;p14"/>
              <p:cNvSpPr/>
              <p:nvPr/>
            </p:nvSpPr>
            <p:spPr>
              <a:xfrm>
                <a:off x="6809242" y="-1745128"/>
                <a:ext cx="449263" cy="428625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08" extrusionOk="0">
                    <a:moveTo>
                      <a:pt x="172" y="9"/>
                    </a:moveTo>
                    <a:cubicBezTo>
                      <a:pt x="212" y="89"/>
                      <a:pt x="212" y="89"/>
                      <a:pt x="212" y="89"/>
                    </a:cubicBezTo>
                    <a:cubicBezTo>
                      <a:pt x="214" y="93"/>
                      <a:pt x="217" y="95"/>
                      <a:pt x="221" y="96"/>
                    </a:cubicBezTo>
                    <a:cubicBezTo>
                      <a:pt x="310" y="109"/>
                      <a:pt x="310" y="109"/>
                      <a:pt x="310" y="109"/>
                    </a:cubicBezTo>
                    <a:cubicBezTo>
                      <a:pt x="320" y="110"/>
                      <a:pt x="324" y="122"/>
                      <a:pt x="317" y="129"/>
                    </a:cubicBezTo>
                    <a:cubicBezTo>
                      <a:pt x="252" y="192"/>
                      <a:pt x="252" y="192"/>
                      <a:pt x="252" y="192"/>
                    </a:cubicBezTo>
                    <a:cubicBezTo>
                      <a:pt x="249" y="194"/>
                      <a:pt x="248" y="198"/>
                      <a:pt x="249" y="202"/>
                    </a:cubicBezTo>
                    <a:cubicBezTo>
                      <a:pt x="264" y="291"/>
                      <a:pt x="264" y="291"/>
                      <a:pt x="264" y="291"/>
                    </a:cubicBezTo>
                    <a:cubicBezTo>
                      <a:pt x="266" y="301"/>
                      <a:pt x="256" y="308"/>
                      <a:pt x="247" y="303"/>
                    </a:cubicBezTo>
                    <a:cubicBezTo>
                      <a:pt x="167" y="261"/>
                      <a:pt x="167" y="261"/>
                      <a:pt x="167" y="261"/>
                    </a:cubicBezTo>
                    <a:cubicBezTo>
                      <a:pt x="164" y="260"/>
                      <a:pt x="160" y="260"/>
                      <a:pt x="156" y="261"/>
                    </a:cubicBezTo>
                    <a:cubicBezTo>
                      <a:pt x="77" y="303"/>
                      <a:pt x="77" y="303"/>
                      <a:pt x="77" y="303"/>
                    </a:cubicBezTo>
                    <a:cubicBezTo>
                      <a:pt x="68" y="308"/>
                      <a:pt x="58" y="301"/>
                      <a:pt x="59" y="291"/>
                    </a:cubicBezTo>
                    <a:cubicBezTo>
                      <a:pt x="75" y="202"/>
                      <a:pt x="75" y="202"/>
                      <a:pt x="75" y="202"/>
                    </a:cubicBezTo>
                    <a:cubicBezTo>
                      <a:pt x="75" y="198"/>
                      <a:pt x="74" y="194"/>
                      <a:pt x="71" y="192"/>
                    </a:cubicBezTo>
                    <a:cubicBezTo>
                      <a:pt x="7" y="129"/>
                      <a:pt x="7" y="129"/>
                      <a:pt x="7" y="129"/>
                    </a:cubicBezTo>
                    <a:cubicBezTo>
                      <a:pt x="0" y="122"/>
                      <a:pt x="4" y="110"/>
                      <a:pt x="13" y="109"/>
                    </a:cubicBezTo>
                    <a:cubicBezTo>
                      <a:pt x="102" y="96"/>
                      <a:pt x="102" y="96"/>
                      <a:pt x="102" y="96"/>
                    </a:cubicBezTo>
                    <a:cubicBezTo>
                      <a:pt x="106" y="95"/>
                      <a:pt x="110" y="93"/>
                      <a:pt x="111" y="89"/>
                    </a:cubicBezTo>
                    <a:cubicBezTo>
                      <a:pt x="151" y="9"/>
                      <a:pt x="151" y="9"/>
                      <a:pt x="151" y="9"/>
                    </a:cubicBezTo>
                    <a:cubicBezTo>
                      <a:pt x="155" y="0"/>
                      <a:pt x="168" y="0"/>
                      <a:pt x="172" y="9"/>
                    </a:cubicBezTo>
                    <a:close/>
                  </a:path>
                </a:pathLst>
              </a:custGeom>
              <a:solidFill>
                <a:srgbClr val="E6B63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4"/>
              <p:cNvSpPr/>
              <p:nvPr/>
            </p:nvSpPr>
            <p:spPr>
              <a:xfrm>
                <a:off x="9546092" y="-1067265"/>
                <a:ext cx="92075" cy="7937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7" extrusionOk="0">
                    <a:moveTo>
                      <a:pt x="0" y="57"/>
                    </a:moveTo>
                    <a:cubicBezTo>
                      <a:pt x="40" y="6"/>
                      <a:pt x="40" y="6"/>
                      <a:pt x="40" y="6"/>
                    </a:cubicBezTo>
                    <a:cubicBezTo>
                      <a:pt x="43" y="2"/>
                      <a:pt x="48" y="0"/>
                      <a:pt x="53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65" y="5"/>
                      <a:pt x="67" y="20"/>
                      <a:pt x="57" y="26"/>
                    </a:cubicBezTo>
                    <a:lnTo>
                      <a:pt x="0" y="57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4"/>
              <p:cNvSpPr/>
              <p:nvPr/>
            </p:nvSpPr>
            <p:spPr>
              <a:xfrm>
                <a:off x="9501642" y="-1089490"/>
                <a:ext cx="66675" cy="103188"/>
              </a:xfrm>
              <a:custGeom>
                <a:avLst/>
                <a:gdLst/>
                <a:ahLst/>
                <a:cxnLst/>
                <a:rect l="l" t="t" r="r" b="b"/>
                <a:pathLst>
                  <a:path w="48" h="74" extrusionOk="0">
                    <a:moveTo>
                      <a:pt x="48" y="74"/>
                    </a:moveTo>
                    <a:cubicBezTo>
                      <a:pt x="31" y="12"/>
                      <a:pt x="31" y="12"/>
                      <a:pt x="31" y="12"/>
                    </a:cubicBezTo>
                    <a:cubicBezTo>
                      <a:pt x="30" y="7"/>
                      <a:pt x="25" y="3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8" y="0"/>
                      <a:pt x="0" y="14"/>
                      <a:pt x="8" y="24"/>
                    </a:cubicBezTo>
                    <a:lnTo>
                      <a:pt x="48" y="74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70" name="Google Shape;70;p14"/>
              <p:cNvCxnSpPr/>
              <p:nvPr/>
            </p:nvCxnSpPr>
            <p:spPr>
              <a:xfrm rot="10800000">
                <a:off x="9563555" y="-4118441"/>
                <a:ext cx="0" cy="3143251"/>
              </a:xfrm>
              <a:prstGeom prst="straightConnector1">
                <a:avLst/>
              </a:pr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71" name="Google Shape;71;p14"/>
              <p:cNvSpPr/>
              <p:nvPr/>
            </p:nvSpPr>
            <p:spPr>
              <a:xfrm>
                <a:off x="9447667" y="-1064090"/>
                <a:ext cx="361950" cy="3587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8" extrusionOk="0">
                    <a:moveTo>
                      <a:pt x="179" y="5"/>
                    </a:moveTo>
                    <a:cubicBezTo>
                      <a:pt x="120" y="47"/>
                      <a:pt x="120" y="47"/>
                      <a:pt x="120" y="47"/>
                    </a:cubicBezTo>
                    <a:cubicBezTo>
                      <a:pt x="117" y="48"/>
                      <a:pt x="114" y="49"/>
                      <a:pt x="111" y="48"/>
                    </a:cubicBezTo>
                    <a:cubicBezTo>
                      <a:pt x="43" y="22"/>
                      <a:pt x="43" y="22"/>
                      <a:pt x="43" y="22"/>
                    </a:cubicBezTo>
                    <a:cubicBezTo>
                      <a:pt x="35" y="20"/>
                      <a:pt x="28" y="27"/>
                      <a:pt x="30" y="3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3" y="107"/>
                      <a:pt x="52" y="110"/>
                      <a:pt x="50" y="113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0" y="176"/>
                      <a:pt x="5" y="185"/>
                      <a:pt x="12" y="185"/>
                    </a:cubicBezTo>
                    <a:cubicBezTo>
                      <a:pt x="85" y="186"/>
                      <a:pt x="85" y="186"/>
                      <a:pt x="85" y="186"/>
                    </a:cubicBezTo>
                    <a:cubicBezTo>
                      <a:pt x="88" y="186"/>
                      <a:pt x="91" y="188"/>
                      <a:pt x="93" y="190"/>
                    </a:cubicBezTo>
                    <a:cubicBezTo>
                      <a:pt x="133" y="251"/>
                      <a:pt x="133" y="251"/>
                      <a:pt x="133" y="251"/>
                    </a:cubicBezTo>
                    <a:cubicBezTo>
                      <a:pt x="138" y="258"/>
                      <a:pt x="148" y="256"/>
                      <a:pt x="150" y="249"/>
                    </a:cubicBezTo>
                    <a:cubicBezTo>
                      <a:pt x="174" y="180"/>
                      <a:pt x="174" y="180"/>
                      <a:pt x="174" y="180"/>
                    </a:cubicBezTo>
                    <a:cubicBezTo>
                      <a:pt x="175" y="177"/>
                      <a:pt x="177" y="175"/>
                      <a:pt x="180" y="174"/>
                    </a:cubicBezTo>
                    <a:cubicBezTo>
                      <a:pt x="250" y="154"/>
                      <a:pt x="250" y="154"/>
                      <a:pt x="250" y="154"/>
                    </a:cubicBezTo>
                    <a:cubicBezTo>
                      <a:pt x="258" y="152"/>
                      <a:pt x="260" y="142"/>
                      <a:pt x="254" y="137"/>
                    </a:cubicBezTo>
                    <a:cubicBezTo>
                      <a:pt x="195" y="94"/>
                      <a:pt x="195" y="94"/>
                      <a:pt x="195" y="94"/>
                    </a:cubicBezTo>
                    <a:cubicBezTo>
                      <a:pt x="193" y="92"/>
                      <a:pt x="191" y="89"/>
                      <a:pt x="191" y="86"/>
                    </a:cubicBezTo>
                    <a:cubicBezTo>
                      <a:pt x="194" y="13"/>
                      <a:pt x="194" y="13"/>
                      <a:pt x="194" y="13"/>
                    </a:cubicBezTo>
                    <a:cubicBezTo>
                      <a:pt x="195" y="5"/>
                      <a:pt x="186" y="0"/>
                      <a:pt x="179" y="5"/>
                    </a:cubicBezTo>
                    <a:close/>
                  </a:path>
                </a:pathLst>
              </a:custGeom>
              <a:solidFill>
                <a:srgbClr val="E9CE8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4"/>
              <p:cNvSpPr/>
              <p:nvPr/>
            </p:nvSpPr>
            <p:spPr>
              <a:xfrm>
                <a:off x="6742567" y="-2197566"/>
                <a:ext cx="50800" cy="111125"/>
              </a:xfrm>
              <a:custGeom>
                <a:avLst/>
                <a:gdLst/>
                <a:ahLst/>
                <a:cxnLst/>
                <a:rect l="l" t="t" r="r" b="b"/>
                <a:pathLst>
                  <a:path w="37" h="79" extrusionOk="0">
                    <a:moveTo>
                      <a:pt x="0" y="79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7" y="10"/>
                      <a:pt x="11" y="6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27" y="0"/>
                      <a:pt x="37" y="12"/>
                      <a:pt x="32" y="23"/>
                    </a:cubicBezTo>
                    <a:lnTo>
                      <a:pt x="0" y="79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4"/>
              <p:cNvSpPr/>
              <p:nvPr/>
            </p:nvSpPr>
            <p:spPr>
              <a:xfrm>
                <a:off x="6661605" y="-2164228"/>
                <a:ext cx="101600" cy="66675"/>
              </a:xfrm>
              <a:custGeom>
                <a:avLst/>
                <a:gdLst/>
                <a:ahLst/>
                <a:cxnLst/>
                <a:rect l="l" t="t" r="r" b="b"/>
                <a:pathLst>
                  <a:path w="73" h="48" extrusionOk="0">
                    <a:moveTo>
                      <a:pt x="73" y="48"/>
                    </a:moveTo>
                    <a:cubicBezTo>
                      <a:pt x="25" y="5"/>
                      <a:pt x="25" y="5"/>
                      <a:pt x="25" y="5"/>
                    </a:cubicBezTo>
                    <a:cubicBezTo>
                      <a:pt x="22" y="1"/>
                      <a:pt x="16" y="0"/>
                      <a:pt x="11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0" y="7"/>
                      <a:pt x="1" y="23"/>
                      <a:pt x="12" y="27"/>
                    </a:cubicBezTo>
                    <a:lnTo>
                      <a:pt x="73" y="48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74" name="Google Shape;74;p14"/>
              <p:cNvCxnSpPr/>
              <p:nvPr/>
            </p:nvCxnSpPr>
            <p:spPr>
              <a:xfrm rot="10800000">
                <a:off x="6739392" y="-4118441"/>
                <a:ext cx="0" cy="2016126"/>
              </a:xfrm>
              <a:prstGeom prst="straightConnector1">
                <a:avLst/>
              </a:pr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75" name="Google Shape;75;p14"/>
              <p:cNvSpPr/>
              <p:nvPr/>
            </p:nvSpPr>
            <p:spPr>
              <a:xfrm>
                <a:off x="6537780" y="-2153116"/>
                <a:ext cx="360363" cy="357188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8" extrusionOk="0">
                    <a:moveTo>
                      <a:pt x="180" y="5"/>
                    </a:moveTo>
                    <a:cubicBezTo>
                      <a:pt x="120" y="47"/>
                      <a:pt x="120" y="47"/>
                      <a:pt x="120" y="47"/>
                    </a:cubicBezTo>
                    <a:cubicBezTo>
                      <a:pt x="117" y="49"/>
                      <a:pt x="114" y="49"/>
                      <a:pt x="111" y="48"/>
                    </a:cubicBezTo>
                    <a:cubicBezTo>
                      <a:pt x="43" y="23"/>
                      <a:pt x="43" y="23"/>
                      <a:pt x="43" y="23"/>
                    </a:cubicBezTo>
                    <a:cubicBezTo>
                      <a:pt x="36" y="20"/>
                      <a:pt x="28" y="27"/>
                      <a:pt x="31" y="3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3" y="107"/>
                      <a:pt x="52" y="110"/>
                      <a:pt x="50" y="113"/>
                    </a:cubicBezTo>
                    <a:cubicBezTo>
                      <a:pt x="5" y="170"/>
                      <a:pt x="5" y="170"/>
                      <a:pt x="5" y="170"/>
                    </a:cubicBezTo>
                    <a:cubicBezTo>
                      <a:pt x="0" y="176"/>
                      <a:pt x="5" y="185"/>
                      <a:pt x="13" y="185"/>
                    </a:cubicBezTo>
                    <a:cubicBezTo>
                      <a:pt x="85" y="186"/>
                      <a:pt x="85" y="186"/>
                      <a:pt x="85" y="186"/>
                    </a:cubicBezTo>
                    <a:cubicBezTo>
                      <a:pt x="88" y="186"/>
                      <a:pt x="91" y="188"/>
                      <a:pt x="93" y="191"/>
                    </a:cubicBezTo>
                    <a:cubicBezTo>
                      <a:pt x="133" y="251"/>
                      <a:pt x="133" y="251"/>
                      <a:pt x="133" y="251"/>
                    </a:cubicBezTo>
                    <a:cubicBezTo>
                      <a:pt x="138" y="258"/>
                      <a:pt x="148" y="256"/>
                      <a:pt x="150" y="249"/>
                    </a:cubicBezTo>
                    <a:cubicBezTo>
                      <a:pt x="174" y="180"/>
                      <a:pt x="174" y="180"/>
                      <a:pt x="174" y="180"/>
                    </a:cubicBezTo>
                    <a:cubicBezTo>
                      <a:pt x="175" y="177"/>
                      <a:pt x="177" y="175"/>
                      <a:pt x="180" y="174"/>
                    </a:cubicBezTo>
                    <a:cubicBezTo>
                      <a:pt x="250" y="154"/>
                      <a:pt x="250" y="154"/>
                      <a:pt x="250" y="154"/>
                    </a:cubicBezTo>
                    <a:cubicBezTo>
                      <a:pt x="258" y="152"/>
                      <a:pt x="260" y="142"/>
                      <a:pt x="254" y="137"/>
                    </a:cubicBezTo>
                    <a:cubicBezTo>
                      <a:pt x="195" y="94"/>
                      <a:pt x="195" y="94"/>
                      <a:pt x="195" y="94"/>
                    </a:cubicBezTo>
                    <a:cubicBezTo>
                      <a:pt x="193" y="92"/>
                      <a:pt x="191" y="89"/>
                      <a:pt x="192" y="86"/>
                    </a:cubicBezTo>
                    <a:cubicBezTo>
                      <a:pt x="195" y="13"/>
                      <a:pt x="195" y="13"/>
                      <a:pt x="195" y="13"/>
                    </a:cubicBezTo>
                    <a:cubicBezTo>
                      <a:pt x="195" y="5"/>
                      <a:pt x="186" y="0"/>
                      <a:pt x="180" y="5"/>
                    </a:cubicBezTo>
                    <a:close/>
                  </a:path>
                </a:pathLst>
              </a:custGeom>
              <a:solidFill>
                <a:srgbClr val="E9CE8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4"/>
              <p:cNvSpPr/>
              <p:nvPr/>
            </p:nvSpPr>
            <p:spPr>
              <a:xfrm>
                <a:off x="7803017" y="-2816691"/>
                <a:ext cx="69850" cy="1000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72" extrusionOk="0">
                    <a:moveTo>
                      <a:pt x="0" y="72"/>
                    </a:moveTo>
                    <a:cubicBezTo>
                      <a:pt x="19" y="11"/>
                      <a:pt x="19" y="11"/>
                      <a:pt x="19" y="11"/>
                    </a:cubicBezTo>
                    <a:cubicBezTo>
                      <a:pt x="21" y="6"/>
                      <a:pt x="25" y="3"/>
                      <a:pt x="30" y="2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42" y="0"/>
                      <a:pt x="50" y="15"/>
                      <a:pt x="42" y="24"/>
                    </a:cubicBezTo>
                    <a:lnTo>
                      <a:pt x="0" y="72"/>
                    </a:lnTo>
                    <a:close/>
                  </a:path>
                </a:pathLst>
              </a:custGeom>
              <a:noFill/>
              <a:ln w="17450" cap="rnd" cmpd="sng">
                <a:solidFill>
                  <a:srgbClr val="4D4D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4"/>
              <p:cNvSpPr/>
              <p:nvPr/>
            </p:nvSpPr>
            <p:spPr>
              <a:xfrm>
                <a:off x="7733167" y="-2803991"/>
                <a:ext cx="90488" cy="80963"/>
              </a:xfrm>
              <a:custGeom>
                <a:avLst/>
                <a:gdLst/>
                <a:ahLst/>
                <a:cxnLst/>
                <a:rect l="l" t="t" r="r" b="b"/>
                <a:pathLst>
                  <a:path w="65" h="58" extrusionOk="0">
                    <a:moveTo>
                      <a:pt x="65" y="58"/>
                    </a:moveTo>
                    <a:cubicBezTo>
                      <a:pt x="28" y="6"/>
                      <a:pt x="28" y="6"/>
                      <a:pt x="28" y="6"/>
                    </a:cubicBezTo>
                    <a:cubicBezTo>
                      <a:pt x="25" y="2"/>
                      <a:pt x="20" y="0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3" y="3"/>
                      <a:pt x="0" y="19"/>
                      <a:pt x="10" y="25"/>
                    </a:cubicBezTo>
                    <a:lnTo>
                      <a:pt x="65" y="58"/>
                    </a:lnTo>
                    <a:close/>
                  </a:path>
                </a:pathLst>
              </a:custGeom>
              <a:noFill/>
              <a:ln w="17450" cap="rnd" cmpd="sng">
                <a:solidFill>
                  <a:srgbClr val="4D4D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78" name="Google Shape;78;p14"/>
              <p:cNvCxnSpPr/>
              <p:nvPr/>
            </p:nvCxnSpPr>
            <p:spPr>
              <a:xfrm rot="10800000">
                <a:off x="7809367" y="-4118441"/>
                <a:ext cx="0" cy="1393825"/>
              </a:xfrm>
              <a:prstGeom prst="straightConnector1">
                <a:avLst/>
              </a:pr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79" name="Google Shape;79;p14"/>
              <p:cNvSpPr/>
              <p:nvPr/>
            </p:nvSpPr>
            <p:spPr>
              <a:xfrm>
                <a:off x="7526792" y="-2810341"/>
                <a:ext cx="454025" cy="45085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24" extrusionOk="0">
                    <a:moveTo>
                      <a:pt x="273" y="28"/>
                    </a:moveTo>
                    <a:cubicBezTo>
                      <a:pt x="187" y="60"/>
                      <a:pt x="187" y="60"/>
                      <a:pt x="187" y="60"/>
                    </a:cubicBezTo>
                    <a:cubicBezTo>
                      <a:pt x="184" y="61"/>
                      <a:pt x="179" y="61"/>
                      <a:pt x="176" y="58"/>
                    </a:cubicBezTo>
                    <a:cubicBezTo>
                      <a:pt x="101" y="6"/>
                      <a:pt x="101" y="6"/>
                      <a:pt x="101" y="6"/>
                    </a:cubicBezTo>
                    <a:cubicBezTo>
                      <a:pt x="93" y="0"/>
                      <a:pt x="82" y="6"/>
                      <a:pt x="82" y="16"/>
                    </a:cubicBezTo>
                    <a:cubicBezTo>
                      <a:pt x="86" y="107"/>
                      <a:pt x="86" y="107"/>
                      <a:pt x="86" y="107"/>
                    </a:cubicBezTo>
                    <a:cubicBezTo>
                      <a:pt x="86" y="111"/>
                      <a:pt x="85" y="115"/>
                      <a:pt x="81" y="117"/>
                    </a:cubicBezTo>
                    <a:cubicBezTo>
                      <a:pt x="8" y="172"/>
                      <a:pt x="8" y="172"/>
                      <a:pt x="8" y="172"/>
                    </a:cubicBezTo>
                    <a:cubicBezTo>
                      <a:pt x="0" y="178"/>
                      <a:pt x="2" y="191"/>
                      <a:pt x="12" y="193"/>
                    </a:cubicBezTo>
                    <a:cubicBezTo>
                      <a:pt x="100" y="218"/>
                      <a:pt x="100" y="218"/>
                      <a:pt x="100" y="218"/>
                    </a:cubicBezTo>
                    <a:cubicBezTo>
                      <a:pt x="104" y="219"/>
                      <a:pt x="107" y="222"/>
                      <a:pt x="108" y="226"/>
                    </a:cubicBezTo>
                    <a:cubicBezTo>
                      <a:pt x="138" y="313"/>
                      <a:pt x="138" y="313"/>
                      <a:pt x="138" y="313"/>
                    </a:cubicBezTo>
                    <a:cubicBezTo>
                      <a:pt x="141" y="322"/>
                      <a:pt x="154" y="324"/>
                      <a:pt x="159" y="315"/>
                    </a:cubicBezTo>
                    <a:cubicBezTo>
                      <a:pt x="210" y="239"/>
                      <a:pt x="210" y="239"/>
                      <a:pt x="210" y="239"/>
                    </a:cubicBezTo>
                    <a:cubicBezTo>
                      <a:pt x="212" y="236"/>
                      <a:pt x="216" y="234"/>
                      <a:pt x="220" y="234"/>
                    </a:cubicBezTo>
                    <a:cubicBezTo>
                      <a:pt x="311" y="233"/>
                      <a:pt x="311" y="233"/>
                      <a:pt x="311" y="233"/>
                    </a:cubicBezTo>
                    <a:cubicBezTo>
                      <a:pt x="321" y="232"/>
                      <a:pt x="327" y="221"/>
                      <a:pt x="321" y="213"/>
                    </a:cubicBezTo>
                    <a:cubicBezTo>
                      <a:pt x="264" y="141"/>
                      <a:pt x="264" y="141"/>
                      <a:pt x="264" y="141"/>
                    </a:cubicBezTo>
                    <a:cubicBezTo>
                      <a:pt x="261" y="138"/>
                      <a:pt x="261" y="134"/>
                      <a:pt x="262" y="130"/>
                    </a:cubicBezTo>
                    <a:cubicBezTo>
                      <a:pt x="289" y="43"/>
                      <a:pt x="289" y="43"/>
                      <a:pt x="289" y="43"/>
                    </a:cubicBezTo>
                    <a:cubicBezTo>
                      <a:pt x="292" y="33"/>
                      <a:pt x="283" y="25"/>
                      <a:pt x="273" y="28"/>
                    </a:cubicBezTo>
                    <a:close/>
                  </a:path>
                </a:pathLst>
              </a:custGeom>
              <a:solidFill>
                <a:srgbClr val="E9CE8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4"/>
              <p:cNvSpPr/>
              <p:nvPr/>
            </p:nvSpPr>
            <p:spPr>
              <a:xfrm>
                <a:off x="7458530" y="-3764428"/>
                <a:ext cx="79375" cy="93663"/>
              </a:xfrm>
              <a:custGeom>
                <a:avLst/>
                <a:gdLst/>
                <a:ahLst/>
                <a:cxnLst/>
                <a:rect l="l" t="t" r="r" b="b"/>
                <a:pathLst>
                  <a:path w="57" h="67" extrusionOk="0">
                    <a:moveTo>
                      <a:pt x="0" y="67"/>
                    </a:moveTo>
                    <a:cubicBezTo>
                      <a:pt x="27" y="8"/>
                      <a:pt x="27" y="8"/>
                      <a:pt x="27" y="8"/>
                    </a:cubicBezTo>
                    <a:cubicBezTo>
                      <a:pt x="29" y="3"/>
                      <a:pt x="33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51" y="0"/>
                      <a:pt x="57" y="15"/>
                      <a:pt x="48" y="23"/>
                    </a:cubicBezTo>
                    <a:lnTo>
                      <a:pt x="0" y="67"/>
                    </a:lnTo>
                    <a:close/>
                  </a:path>
                </a:pathLst>
              </a:custGeom>
              <a:noFill/>
              <a:ln w="17450" cap="rnd" cmpd="sng">
                <a:solidFill>
                  <a:srgbClr val="4D4D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4"/>
              <p:cNvSpPr/>
              <p:nvPr/>
            </p:nvSpPr>
            <p:spPr>
              <a:xfrm>
                <a:off x="7398205" y="-3764428"/>
                <a:ext cx="84138" cy="87313"/>
              </a:xfrm>
              <a:custGeom>
                <a:avLst/>
                <a:gdLst/>
                <a:ahLst/>
                <a:cxnLst/>
                <a:rect l="l" t="t" r="r" b="b"/>
                <a:pathLst>
                  <a:path w="61" h="63" extrusionOk="0">
                    <a:moveTo>
                      <a:pt x="61" y="63"/>
                    </a:moveTo>
                    <a:cubicBezTo>
                      <a:pt x="29" y="7"/>
                      <a:pt x="29" y="7"/>
                      <a:pt x="29" y="7"/>
                    </a:cubicBezTo>
                    <a:cubicBezTo>
                      <a:pt x="27" y="3"/>
                      <a:pt x="22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5" y="1"/>
                      <a:pt x="0" y="17"/>
                      <a:pt x="10" y="24"/>
                    </a:cubicBezTo>
                    <a:lnTo>
                      <a:pt x="61" y="63"/>
                    </a:lnTo>
                    <a:close/>
                  </a:path>
                </a:pathLst>
              </a:custGeom>
              <a:noFill/>
              <a:ln w="17450" cap="rnd" cmpd="sng">
                <a:solidFill>
                  <a:srgbClr val="4D4D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2" name="Google Shape;82;p14"/>
              <p:cNvCxnSpPr/>
              <p:nvPr/>
            </p:nvCxnSpPr>
            <p:spPr>
              <a:xfrm rot="10800000">
                <a:off x="7472817" y="-4118441"/>
                <a:ext cx="0" cy="461963"/>
              </a:xfrm>
              <a:prstGeom prst="straightConnector1">
                <a:avLst/>
              </a:pr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83" name="Google Shape;83;p14"/>
              <p:cNvSpPr/>
              <p:nvPr/>
            </p:nvSpPr>
            <p:spPr>
              <a:xfrm>
                <a:off x="7291842" y="-3708866"/>
                <a:ext cx="361950" cy="344488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48" extrusionOk="0">
                    <a:moveTo>
                      <a:pt x="139" y="7"/>
                    </a:moveTo>
                    <a:cubicBezTo>
                      <a:pt x="171" y="72"/>
                      <a:pt x="171" y="72"/>
                      <a:pt x="171" y="72"/>
                    </a:cubicBezTo>
                    <a:cubicBezTo>
                      <a:pt x="173" y="75"/>
                      <a:pt x="175" y="77"/>
                      <a:pt x="178" y="77"/>
                    </a:cubicBezTo>
                    <a:cubicBezTo>
                      <a:pt x="250" y="88"/>
                      <a:pt x="250" y="88"/>
                      <a:pt x="250" y="88"/>
                    </a:cubicBezTo>
                    <a:cubicBezTo>
                      <a:pt x="258" y="89"/>
                      <a:pt x="261" y="98"/>
                      <a:pt x="256" y="104"/>
                    </a:cubicBezTo>
                    <a:cubicBezTo>
                      <a:pt x="204" y="155"/>
                      <a:pt x="204" y="155"/>
                      <a:pt x="204" y="155"/>
                    </a:cubicBezTo>
                    <a:cubicBezTo>
                      <a:pt x="201" y="157"/>
                      <a:pt x="200" y="160"/>
                      <a:pt x="201" y="163"/>
                    </a:cubicBezTo>
                    <a:cubicBezTo>
                      <a:pt x="213" y="234"/>
                      <a:pt x="213" y="234"/>
                      <a:pt x="213" y="234"/>
                    </a:cubicBezTo>
                    <a:cubicBezTo>
                      <a:pt x="214" y="242"/>
                      <a:pt x="206" y="248"/>
                      <a:pt x="199" y="245"/>
                    </a:cubicBezTo>
                    <a:cubicBezTo>
                      <a:pt x="135" y="211"/>
                      <a:pt x="135" y="211"/>
                      <a:pt x="135" y="211"/>
                    </a:cubicBezTo>
                    <a:cubicBezTo>
                      <a:pt x="132" y="209"/>
                      <a:pt x="129" y="209"/>
                      <a:pt x="126" y="211"/>
                    </a:cubicBezTo>
                    <a:cubicBezTo>
                      <a:pt x="62" y="245"/>
                      <a:pt x="62" y="245"/>
                      <a:pt x="62" y="245"/>
                    </a:cubicBezTo>
                    <a:cubicBezTo>
                      <a:pt x="55" y="248"/>
                      <a:pt x="47" y="242"/>
                      <a:pt x="48" y="234"/>
                    </a:cubicBezTo>
                    <a:cubicBezTo>
                      <a:pt x="61" y="163"/>
                      <a:pt x="61" y="163"/>
                      <a:pt x="61" y="163"/>
                    </a:cubicBezTo>
                    <a:cubicBezTo>
                      <a:pt x="61" y="160"/>
                      <a:pt x="60" y="157"/>
                      <a:pt x="58" y="155"/>
                    </a:cubicBezTo>
                    <a:cubicBezTo>
                      <a:pt x="6" y="104"/>
                      <a:pt x="6" y="104"/>
                      <a:pt x="6" y="104"/>
                    </a:cubicBezTo>
                    <a:cubicBezTo>
                      <a:pt x="0" y="98"/>
                      <a:pt x="3" y="89"/>
                      <a:pt x="11" y="88"/>
                    </a:cubicBezTo>
                    <a:cubicBezTo>
                      <a:pt x="83" y="77"/>
                      <a:pt x="83" y="77"/>
                      <a:pt x="83" y="77"/>
                    </a:cubicBezTo>
                    <a:cubicBezTo>
                      <a:pt x="86" y="77"/>
                      <a:pt x="89" y="75"/>
                      <a:pt x="90" y="72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6" y="0"/>
                      <a:pt x="136" y="0"/>
                      <a:pt x="139" y="7"/>
                    </a:cubicBezTo>
                    <a:close/>
                  </a:path>
                </a:pathLst>
              </a:custGeom>
              <a:solidFill>
                <a:srgbClr val="D7973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4"/>
              <p:cNvSpPr/>
              <p:nvPr/>
            </p:nvSpPr>
            <p:spPr>
              <a:xfrm>
                <a:off x="9881055" y="-2149941"/>
                <a:ext cx="96838" cy="74613"/>
              </a:xfrm>
              <a:custGeom>
                <a:avLst/>
                <a:gdLst/>
                <a:ahLst/>
                <a:cxnLst/>
                <a:rect l="l" t="t" r="r" b="b"/>
                <a:pathLst>
                  <a:path w="70" h="53" extrusionOk="0">
                    <a:moveTo>
                      <a:pt x="0" y="53"/>
                    </a:moveTo>
                    <a:cubicBezTo>
                      <a:pt x="43" y="5"/>
                      <a:pt x="43" y="5"/>
                      <a:pt x="43" y="5"/>
                    </a:cubicBezTo>
                    <a:cubicBezTo>
                      <a:pt x="47" y="1"/>
                      <a:pt x="52" y="0"/>
                      <a:pt x="57" y="1"/>
                    </a:cubicBezTo>
                    <a:cubicBezTo>
                      <a:pt x="57" y="1"/>
                      <a:pt x="57" y="1"/>
                      <a:pt x="57" y="1"/>
                    </a:cubicBezTo>
                    <a:cubicBezTo>
                      <a:pt x="69" y="5"/>
                      <a:pt x="70" y="21"/>
                      <a:pt x="59" y="26"/>
                    </a:cubicBezTo>
                    <a:lnTo>
                      <a:pt x="0" y="53"/>
                    </a:lnTo>
                    <a:close/>
                  </a:path>
                </a:pathLst>
              </a:custGeom>
              <a:noFill/>
              <a:ln w="17450" cap="rnd" cmpd="sng">
                <a:solidFill>
                  <a:srgbClr val="4D4D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4"/>
              <p:cNvSpPr/>
              <p:nvPr/>
            </p:nvSpPr>
            <p:spPr>
              <a:xfrm>
                <a:off x="9842955" y="-2178516"/>
                <a:ext cx="61913" cy="1047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76" extrusionOk="0">
                    <a:moveTo>
                      <a:pt x="44" y="76"/>
                    </a:move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8"/>
                      <a:pt x="26" y="4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9" y="0"/>
                      <a:pt x="0" y="13"/>
                      <a:pt x="7" y="23"/>
                    </a:cubicBezTo>
                    <a:lnTo>
                      <a:pt x="44" y="76"/>
                    </a:lnTo>
                    <a:close/>
                  </a:path>
                </a:pathLst>
              </a:custGeom>
              <a:noFill/>
              <a:ln w="17450" cap="rnd" cmpd="sng">
                <a:solidFill>
                  <a:srgbClr val="4D4D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6" name="Google Shape;86;p14"/>
              <p:cNvCxnSpPr/>
              <p:nvPr/>
            </p:nvCxnSpPr>
            <p:spPr>
              <a:xfrm rot="10800000">
                <a:off x="9896930" y="-4118441"/>
                <a:ext cx="0" cy="2066926"/>
              </a:xfrm>
              <a:prstGeom prst="straightConnector1">
                <a:avLst/>
              </a:pr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87" name="Google Shape;87;p14"/>
              <p:cNvSpPr/>
              <p:nvPr/>
            </p:nvSpPr>
            <p:spPr>
              <a:xfrm>
                <a:off x="9622292" y="-2107078"/>
                <a:ext cx="550863" cy="5238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7" extrusionOk="0">
                    <a:moveTo>
                      <a:pt x="211" y="11"/>
                    </a:moveTo>
                    <a:cubicBezTo>
                      <a:pt x="260" y="110"/>
                      <a:pt x="260" y="110"/>
                      <a:pt x="260" y="110"/>
                    </a:cubicBezTo>
                    <a:cubicBezTo>
                      <a:pt x="262" y="114"/>
                      <a:pt x="266" y="117"/>
                      <a:pt x="271" y="118"/>
                    </a:cubicBezTo>
                    <a:cubicBezTo>
                      <a:pt x="380" y="134"/>
                      <a:pt x="380" y="134"/>
                      <a:pt x="380" y="134"/>
                    </a:cubicBezTo>
                    <a:cubicBezTo>
                      <a:pt x="392" y="135"/>
                      <a:pt x="397" y="150"/>
                      <a:pt x="388" y="158"/>
                    </a:cubicBezTo>
                    <a:cubicBezTo>
                      <a:pt x="309" y="235"/>
                      <a:pt x="309" y="235"/>
                      <a:pt x="309" y="235"/>
                    </a:cubicBezTo>
                    <a:cubicBezTo>
                      <a:pt x="306" y="239"/>
                      <a:pt x="304" y="243"/>
                      <a:pt x="305" y="248"/>
                    </a:cubicBezTo>
                    <a:cubicBezTo>
                      <a:pt x="324" y="357"/>
                      <a:pt x="324" y="357"/>
                      <a:pt x="324" y="357"/>
                    </a:cubicBezTo>
                    <a:cubicBezTo>
                      <a:pt x="326" y="368"/>
                      <a:pt x="313" y="377"/>
                      <a:pt x="303" y="372"/>
                    </a:cubicBezTo>
                    <a:cubicBezTo>
                      <a:pt x="205" y="321"/>
                      <a:pt x="205" y="321"/>
                      <a:pt x="205" y="321"/>
                    </a:cubicBezTo>
                    <a:cubicBezTo>
                      <a:pt x="201" y="318"/>
                      <a:pt x="196" y="318"/>
                      <a:pt x="192" y="321"/>
                    </a:cubicBezTo>
                    <a:cubicBezTo>
                      <a:pt x="94" y="372"/>
                      <a:pt x="94" y="372"/>
                      <a:pt x="94" y="372"/>
                    </a:cubicBezTo>
                    <a:cubicBezTo>
                      <a:pt x="83" y="377"/>
                      <a:pt x="71" y="368"/>
                      <a:pt x="73" y="357"/>
                    </a:cubicBezTo>
                    <a:cubicBezTo>
                      <a:pt x="92" y="248"/>
                      <a:pt x="92" y="248"/>
                      <a:pt x="92" y="248"/>
                    </a:cubicBezTo>
                    <a:cubicBezTo>
                      <a:pt x="92" y="243"/>
                      <a:pt x="91" y="239"/>
                      <a:pt x="88" y="235"/>
                    </a:cubicBezTo>
                    <a:cubicBezTo>
                      <a:pt x="9" y="158"/>
                      <a:pt x="9" y="158"/>
                      <a:pt x="9" y="158"/>
                    </a:cubicBezTo>
                    <a:cubicBezTo>
                      <a:pt x="0" y="150"/>
                      <a:pt x="5" y="135"/>
                      <a:pt x="17" y="134"/>
                    </a:cubicBezTo>
                    <a:cubicBezTo>
                      <a:pt x="126" y="118"/>
                      <a:pt x="126" y="118"/>
                      <a:pt x="126" y="118"/>
                    </a:cubicBezTo>
                    <a:cubicBezTo>
                      <a:pt x="130" y="117"/>
                      <a:pt x="134" y="114"/>
                      <a:pt x="137" y="110"/>
                    </a:cubicBezTo>
                    <a:cubicBezTo>
                      <a:pt x="185" y="11"/>
                      <a:pt x="185" y="11"/>
                      <a:pt x="185" y="11"/>
                    </a:cubicBezTo>
                    <a:cubicBezTo>
                      <a:pt x="191" y="0"/>
                      <a:pt x="206" y="0"/>
                      <a:pt x="211" y="11"/>
                    </a:cubicBezTo>
                    <a:close/>
                  </a:path>
                </a:pathLst>
              </a:custGeom>
              <a:solidFill>
                <a:srgbClr val="E6B63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4"/>
              <p:cNvSpPr/>
              <p:nvPr/>
            </p:nvSpPr>
            <p:spPr>
              <a:xfrm>
                <a:off x="10017580" y="-2730966"/>
                <a:ext cx="90488" cy="80963"/>
              </a:xfrm>
              <a:custGeom>
                <a:avLst/>
                <a:gdLst/>
                <a:ahLst/>
                <a:cxnLst/>
                <a:rect l="l" t="t" r="r" b="b"/>
                <a:pathLst>
                  <a:path w="66" h="58" extrusionOk="0">
                    <a:moveTo>
                      <a:pt x="66" y="58"/>
                    </a:moveTo>
                    <a:cubicBezTo>
                      <a:pt x="28" y="6"/>
                      <a:pt x="28" y="6"/>
                      <a:pt x="28" y="6"/>
                    </a:cubicBezTo>
                    <a:cubicBezTo>
                      <a:pt x="25" y="2"/>
                      <a:pt x="19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2" y="3"/>
                      <a:pt x="0" y="19"/>
                      <a:pt x="10" y="25"/>
                    </a:cubicBezTo>
                    <a:lnTo>
                      <a:pt x="66" y="58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4"/>
              <p:cNvSpPr/>
              <p:nvPr/>
            </p:nvSpPr>
            <p:spPr>
              <a:xfrm>
                <a:off x="10084255" y="-2750016"/>
                <a:ext cx="69850" cy="100013"/>
              </a:xfrm>
              <a:custGeom>
                <a:avLst/>
                <a:gdLst/>
                <a:ahLst/>
                <a:cxnLst/>
                <a:rect l="l" t="t" r="r" b="b"/>
                <a:pathLst>
                  <a:path w="50" h="72" extrusionOk="0">
                    <a:moveTo>
                      <a:pt x="0" y="72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5"/>
                      <a:pt x="25" y="2"/>
                      <a:pt x="30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42" y="0"/>
                      <a:pt x="50" y="14"/>
                      <a:pt x="42" y="23"/>
                    </a:cubicBezTo>
                    <a:lnTo>
                      <a:pt x="0" y="72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" name="Google Shape;90;p14"/>
              <p:cNvCxnSpPr/>
              <p:nvPr/>
            </p:nvCxnSpPr>
            <p:spPr>
              <a:xfrm rot="10800000">
                <a:off x="10101717" y="-4118441"/>
                <a:ext cx="0" cy="1516063"/>
              </a:xfrm>
              <a:prstGeom prst="straightConnector1">
                <a:avLst/>
              </a:pr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91" name="Google Shape;91;p14"/>
              <p:cNvSpPr/>
              <p:nvPr/>
            </p:nvSpPr>
            <p:spPr>
              <a:xfrm>
                <a:off x="9854067" y="-2688103"/>
                <a:ext cx="493713" cy="4699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339" extrusionOk="0">
                    <a:moveTo>
                      <a:pt x="190" y="10"/>
                    </a:moveTo>
                    <a:cubicBezTo>
                      <a:pt x="234" y="98"/>
                      <a:pt x="234" y="98"/>
                      <a:pt x="234" y="98"/>
                    </a:cubicBezTo>
                    <a:cubicBezTo>
                      <a:pt x="236" y="102"/>
                      <a:pt x="239" y="105"/>
                      <a:pt x="243" y="106"/>
                    </a:cubicBezTo>
                    <a:cubicBezTo>
                      <a:pt x="342" y="120"/>
                      <a:pt x="342" y="120"/>
                      <a:pt x="342" y="120"/>
                    </a:cubicBezTo>
                    <a:cubicBezTo>
                      <a:pt x="352" y="121"/>
                      <a:pt x="356" y="134"/>
                      <a:pt x="349" y="142"/>
                    </a:cubicBezTo>
                    <a:cubicBezTo>
                      <a:pt x="278" y="211"/>
                      <a:pt x="278" y="211"/>
                      <a:pt x="278" y="211"/>
                    </a:cubicBezTo>
                    <a:cubicBezTo>
                      <a:pt x="275" y="214"/>
                      <a:pt x="273" y="218"/>
                      <a:pt x="274" y="223"/>
                    </a:cubicBezTo>
                    <a:cubicBezTo>
                      <a:pt x="291" y="320"/>
                      <a:pt x="291" y="320"/>
                      <a:pt x="291" y="320"/>
                    </a:cubicBezTo>
                    <a:cubicBezTo>
                      <a:pt x="293" y="331"/>
                      <a:pt x="281" y="339"/>
                      <a:pt x="272" y="334"/>
                    </a:cubicBezTo>
                    <a:cubicBezTo>
                      <a:pt x="184" y="288"/>
                      <a:pt x="184" y="288"/>
                      <a:pt x="184" y="288"/>
                    </a:cubicBezTo>
                    <a:cubicBezTo>
                      <a:pt x="180" y="286"/>
                      <a:pt x="176" y="286"/>
                      <a:pt x="172" y="288"/>
                    </a:cubicBezTo>
                    <a:cubicBezTo>
                      <a:pt x="84" y="334"/>
                      <a:pt x="84" y="334"/>
                      <a:pt x="84" y="334"/>
                    </a:cubicBezTo>
                    <a:cubicBezTo>
                      <a:pt x="75" y="339"/>
                      <a:pt x="64" y="331"/>
                      <a:pt x="66" y="320"/>
                    </a:cubicBezTo>
                    <a:cubicBezTo>
                      <a:pt x="82" y="223"/>
                      <a:pt x="82" y="223"/>
                      <a:pt x="82" y="223"/>
                    </a:cubicBezTo>
                    <a:cubicBezTo>
                      <a:pt x="83" y="218"/>
                      <a:pt x="82" y="214"/>
                      <a:pt x="79" y="211"/>
                    </a:cubicBezTo>
                    <a:cubicBezTo>
                      <a:pt x="8" y="142"/>
                      <a:pt x="8" y="142"/>
                      <a:pt x="8" y="142"/>
                    </a:cubicBezTo>
                    <a:cubicBezTo>
                      <a:pt x="0" y="134"/>
                      <a:pt x="4" y="121"/>
                      <a:pt x="15" y="120"/>
                    </a:cubicBezTo>
                    <a:cubicBezTo>
                      <a:pt x="113" y="106"/>
                      <a:pt x="113" y="106"/>
                      <a:pt x="113" y="106"/>
                    </a:cubicBezTo>
                    <a:cubicBezTo>
                      <a:pt x="117" y="105"/>
                      <a:pt x="121" y="102"/>
                      <a:pt x="123" y="98"/>
                    </a:cubicBezTo>
                    <a:cubicBezTo>
                      <a:pt x="167" y="10"/>
                      <a:pt x="167" y="10"/>
                      <a:pt x="167" y="10"/>
                    </a:cubicBezTo>
                    <a:cubicBezTo>
                      <a:pt x="171" y="0"/>
                      <a:pt x="185" y="0"/>
                      <a:pt x="190" y="10"/>
                    </a:cubicBezTo>
                    <a:close/>
                  </a:path>
                </a:pathLst>
              </a:custGeom>
              <a:solidFill>
                <a:srgbClr val="D7973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4"/>
              <p:cNvSpPr/>
              <p:nvPr/>
            </p:nvSpPr>
            <p:spPr>
              <a:xfrm>
                <a:off x="8164967" y="-1607015"/>
                <a:ext cx="3175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28" extrusionOk="0">
                    <a:moveTo>
                      <a:pt x="1" y="17"/>
                    </a:moveTo>
                    <a:cubicBezTo>
                      <a:pt x="3" y="23"/>
                      <a:pt x="3" y="23"/>
                      <a:pt x="3" y="23"/>
                    </a:cubicBezTo>
                    <a:cubicBezTo>
                      <a:pt x="4" y="27"/>
                      <a:pt x="8" y="28"/>
                      <a:pt x="11" y="27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1" y="23"/>
                      <a:pt x="23" y="20"/>
                      <a:pt x="23" y="18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3" y="8"/>
                      <a:pt x="22" y="6"/>
                      <a:pt x="20" y="5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2" y="0"/>
                      <a:pt x="8" y="1"/>
                      <a:pt x="6" y="4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4"/>
                      <a:pt x="0" y="16"/>
                      <a:pt x="1" y="17"/>
                    </a:cubicBezTo>
                    <a:close/>
                  </a:path>
                </a:pathLst>
              </a:custGeom>
              <a:solidFill>
                <a:srgbClr val="A7B7A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4"/>
              <p:cNvSpPr/>
              <p:nvPr/>
            </p:nvSpPr>
            <p:spPr>
              <a:xfrm>
                <a:off x="8218942" y="-1632415"/>
                <a:ext cx="63500" cy="55563"/>
              </a:xfrm>
              <a:custGeom>
                <a:avLst/>
                <a:gdLst/>
                <a:ahLst/>
                <a:cxnLst/>
                <a:rect l="l" t="t" r="r" b="b"/>
                <a:pathLst>
                  <a:path w="46" h="40" extrusionOk="0">
                    <a:moveTo>
                      <a:pt x="21" y="4"/>
                    </a:moveTo>
                    <a:cubicBezTo>
                      <a:pt x="18" y="13"/>
                      <a:pt x="18" y="13"/>
                      <a:pt x="18" y="13"/>
                    </a:cubicBezTo>
                    <a:cubicBezTo>
                      <a:pt x="17" y="15"/>
                      <a:pt x="15" y="17"/>
                      <a:pt x="12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3" y="17"/>
                      <a:pt x="0" y="20"/>
                      <a:pt x="0" y="2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7"/>
                      <a:pt x="3" y="40"/>
                      <a:pt x="6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1" y="40"/>
                      <a:pt x="13" y="39"/>
                      <a:pt x="14" y="37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4"/>
                      <a:pt x="24" y="23"/>
                      <a:pt x="25" y="22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4" y="17"/>
                      <a:pt x="46" y="14"/>
                      <a:pt x="45" y="11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3" y="2"/>
                      <a:pt x="40" y="0"/>
                      <a:pt x="3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5" y="0"/>
                      <a:pt x="22" y="1"/>
                      <a:pt x="21" y="4"/>
                    </a:cubicBezTo>
                    <a:close/>
                  </a:path>
                </a:pathLst>
              </a:custGeom>
              <a:solidFill>
                <a:srgbClr val="A7B7A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4"/>
              <p:cNvSpPr/>
              <p:nvPr/>
            </p:nvSpPr>
            <p:spPr>
              <a:xfrm>
                <a:off x="8612642" y="-3224678"/>
                <a:ext cx="120650" cy="109538"/>
              </a:xfrm>
              <a:custGeom>
                <a:avLst/>
                <a:gdLst/>
                <a:ahLst/>
                <a:cxnLst/>
                <a:rect l="l" t="t" r="r" b="b"/>
                <a:pathLst>
                  <a:path w="87" h="79" extrusionOk="0">
                    <a:moveTo>
                      <a:pt x="0" y="79"/>
                    </a:moveTo>
                    <a:cubicBezTo>
                      <a:pt x="50" y="9"/>
                      <a:pt x="50" y="9"/>
                      <a:pt x="50" y="9"/>
                    </a:cubicBezTo>
                    <a:cubicBezTo>
                      <a:pt x="54" y="3"/>
                      <a:pt x="61" y="0"/>
                      <a:pt x="68" y="2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84" y="5"/>
                      <a:pt x="87" y="26"/>
                      <a:pt x="73" y="34"/>
                    </a:cubicBezTo>
                    <a:lnTo>
                      <a:pt x="0" y="79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4"/>
              <p:cNvSpPr/>
              <p:nvPr/>
            </p:nvSpPr>
            <p:spPr>
              <a:xfrm>
                <a:off x="8550730" y="-3248491"/>
                <a:ext cx="93663" cy="133350"/>
              </a:xfrm>
              <a:custGeom>
                <a:avLst/>
                <a:gdLst/>
                <a:ahLst/>
                <a:cxnLst/>
                <a:rect l="l" t="t" r="r" b="b"/>
                <a:pathLst>
                  <a:path w="67" h="96" extrusionOk="0">
                    <a:moveTo>
                      <a:pt x="67" y="96"/>
                    </a:moveTo>
                    <a:cubicBezTo>
                      <a:pt x="41" y="14"/>
                      <a:pt x="41" y="14"/>
                      <a:pt x="41" y="14"/>
                    </a:cubicBezTo>
                    <a:cubicBezTo>
                      <a:pt x="39" y="7"/>
                      <a:pt x="33" y="2"/>
                      <a:pt x="26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10" y="0"/>
                      <a:pt x="0" y="19"/>
                      <a:pt x="10" y="31"/>
                    </a:cubicBezTo>
                    <a:lnTo>
                      <a:pt x="67" y="96"/>
                    </a:lnTo>
                    <a:close/>
                  </a:path>
                </a:pathLst>
              </a:cu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6" name="Google Shape;96;p14"/>
              <p:cNvCxnSpPr/>
              <p:nvPr/>
            </p:nvCxnSpPr>
            <p:spPr>
              <a:xfrm rot="10800000">
                <a:off x="8633280" y="-4118441"/>
                <a:ext cx="0" cy="1052513"/>
              </a:xfrm>
              <a:prstGeom prst="straightConnector1">
                <a:avLst/>
              </a:prstGeom>
              <a:noFill/>
              <a:ln w="17450" cap="flat" cmpd="sng">
                <a:solidFill>
                  <a:srgbClr val="4D4D4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97" name="Google Shape;97;p14"/>
              <p:cNvSpPr/>
              <p:nvPr/>
            </p:nvSpPr>
            <p:spPr>
              <a:xfrm>
                <a:off x="8617405" y="-2732553"/>
                <a:ext cx="458788" cy="25717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85" extrusionOk="0">
                    <a:moveTo>
                      <a:pt x="0" y="0"/>
                    </a:moveTo>
                    <a:cubicBezTo>
                      <a:pt x="5" y="17"/>
                      <a:pt x="5" y="17"/>
                      <a:pt x="5" y="17"/>
                    </a:cubicBezTo>
                    <a:cubicBezTo>
                      <a:pt x="20" y="72"/>
                      <a:pt x="56" y="118"/>
                      <a:pt x="107" y="146"/>
                    </a:cubicBezTo>
                    <a:cubicBezTo>
                      <a:pt x="107" y="146"/>
                      <a:pt x="107" y="146"/>
                      <a:pt x="107" y="146"/>
                    </a:cubicBezTo>
                    <a:cubicBezTo>
                      <a:pt x="154" y="172"/>
                      <a:pt x="207" y="185"/>
                      <a:pt x="260" y="184"/>
                    </a:cubicBezTo>
                    <a:cubicBezTo>
                      <a:pt x="321" y="182"/>
                      <a:pt x="321" y="182"/>
                      <a:pt x="321" y="182"/>
                    </a:cubicBezTo>
                    <a:cubicBezTo>
                      <a:pt x="328" y="182"/>
                      <a:pt x="331" y="174"/>
                      <a:pt x="326" y="169"/>
                    </a:cubicBezTo>
                    <a:cubicBezTo>
                      <a:pt x="191" y="36"/>
                      <a:pt x="191" y="36"/>
                      <a:pt x="191" y="3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B362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4"/>
              <p:cNvSpPr/>
              <p:nvPr/>
            </p:nvSpPr>
            <p:spPr>
              <a:xfrm>
                <a:off x="8753930" y="-3156416"/>
                <a:ext cx="506413" cy="209550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51" extrusionOk="0">
                    <a:moveTo>
                      <a:pt x="0" y="50"/>
                    </a:moveTo>
                    <a:cubicBezTo>
                      <a:pt x="15" y="41"/>
                      <a:pt x="15" y="41"/>
                      <a:pt x="15" y="41"/>
                    </a:cubicBezTo>
                    <a:cubicBezTo>
                      <a:pt x="63" y="10"/>
                      <a:pt x="121" y="0"/>
                      <a:pt x="177" y="13"/>
                    </a:cubicBezTo>
                    <a:cubicBezTo>
                      <a:pt x="177" y="13"/>
                      <a:pt x="177" y="13"/>
                      <a:pt x="177" y="13"/>
                    </a:cubicBezTo>
                    <a:cubicBezTo>
                      <a:pt x="229" y="26"/>
                      <a:pt x="277" y="52"/>
                      <a:pt x="316" y="89"/>
                    </a:cubicBezTo>
                    <a:cubicBezTo>
                      <a:pt x="360" y="130"/>
                      <a:pt x="360" y="130"/>
                      <a:pt x="360" y="130"/>
                    </a:cubicBezTo>
                    <a:cubicBezTo>
                      <a:pt x="365" y="135"/>
                      <a:pt x="362" y="144"/>
                      <a:pt x="355" y="144"/>
                    </a:cubicBezTo>
                    <a:cubicBezTo>
                      <a:pt x="166" y="151"/>
                      <a:pt x="166" y="151"/>
                      <a:pt x="166" y="151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AB362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4"/>
              <p:cNvSpPr/>
              <p:nvPr/>
            </p:nvSpPr>
            <p:spPr>
              <a:xfrm>
                <a:off x="8098292" y="-3285003"/>
                <a:ext cx="885825" cy="60325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434" extrusionOk="0">
                    <a:moveTo>
                      <a:pt x="565" y="434"/>
                    </a:moveTo>
                    <a:cubicBezTo>
                      <a:pt x="171" y="405"/>
                      <a:pt x="37" y="192"/>
                      <a:pt x="5" y="125"/>
                    </a:cubicBezTo>
                    <a:cubicBezTo>
                      <a:pt x="0" y="114"/>
                      <a:pt x="5" y="101"/>
                      <a:pt x="16" y="96"/>
                    </a:cubicBezTo>
                    <a:cubicBezTo>
                      <a:pt x="85" y="68"/>
                      <a:pt x="327" y="0"/>
                      <a:pt x="639" y="243"/>
                    </a:cubicBezTo>
                    <a:lnTo>
                      <a:pt x="565" y="434"/>
                    </a:lnTo>
                    <a:close/>
                  </a:path>
                </a:pathLst>
              </a:custGeom>
              <a:solidFill>
                <a:srgbClr val="D7624E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4"/>
              <p:cNvSpPr/>
              <p:nvPr/>
            </p:nvSpPr>
            <p:spPr>
              <a:xfrm>
                <a:off x="8098292" y="-3191341"/>
                <a:ext cx="215900" cy="24130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74" extrusionOk="0">
                    <a:moveTo>
                      <a:pt x="5" y="58"/>
                    </a:moveTo>
                    <a:cubicBezTo>
                      <a:pt x="17" y="83"/>
                      <a:pt x="42" y="127"/>
                      <a:pt x="89" y="174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90" y="3"/>
                      <a:pt x="42" y="19"/>
                      <a:pt x="16" y="29"/>
                    </a:cubicBezTo>
                    <a:cubicBezTo>
                      <a:pt x="5" y="34"/>
                      <a:pt x="0" y="47"/>
                      <a:pt x="5" y="58"/>
                    </a:cubicBezTo>
                    <a:close/>
                  </a:path>
                </a:pathLst>
              </a:custGeom>
              <a:solidFill>
                <a:srgbClr val="AB362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4"/>
              <p:cNvSpPr/>
              <p:nvPr/>
            </p:nvSpPr>
            <p:spPr>
              <a:xfrm>
                <a:off x="8315780" y="-3132603"/>
                <a:ext cx="246063" cy="246063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17" y="15"/>
                    </a:moveTo>
                    <a:cubicBezTo>
                      <a:pt x="157" y="31"/>
                      <a:pt x="177" y="76"/>
                      <a:pt x="162" y="116"/>
                    </a:cubicBezTo>
                    <a:cubicBezTo>
                      <a:pt x="146" y="157"/>
                      <a:pt x="101" y="177"/>
                      <a:pt x="61" y="161"/>
                    </a:cubicBezTo>
                    <a:cubicBezTo>
                      <a:pt x="20" y="146"/>
                      <a:pt x="0" y="100"/>
                      <a:pt x="16" y="60"/>
                    </a:cubicBezTo>
                    <a:cubicBezTo>
                      <a:pt x="31" y="20"/>
                      <a:pt x="77" y="0"/>
                      <a:pt x="117" y="15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4"/>
              <p:cNvSpPr/>
              <p:nvPr/>
            </p:nvSpPr>
            <p:spPr>
              <a:xfrm>
                <a:off x="8350705" y="-3099266"/>
                <a:ext cx="177800" cy="179388"/>
              </a:xfrm>
              <a:custGeom>
                <a:avLst/>
                <a:gdLst/>
                <a:ahLst/>
                <a:cxnLst/>
                <a:rect l="l" t="t" r="r" b="b"/>
                <a:pathLst>
                  <a:path w="128" h="129" extrusionOk="0">
                    <a:moveTo>
                      <a:pt x="84" y="11"/>
                    </a:moveTo>
                    <a:cubicBezTo>
                      <a:pt x="113" y="23"/>
                      <a:pt x="128" y="56"/>
                      <a:pt x="117" y="85"/>
                    </a:cubicBezTo>
                    <a:cubicBezTo>
                      <a:pt x="105" y="114"/>
                      <a:pt x="73" y="129"/>
                      <a:pt x="43" y="117"/>
                    </a:cubicBezTo>
                    <a:cubicBezTo>
                      <a:pt x="14" y="106"/>
                      <a:pt x="0" y="73"/>
                      <a:pt x="11" y="44"/>
                    </a:cubicBezTo>
                    <a:cubicBezTo>
                      <a:pt x="22" y="15"/>
                      <a:pt x="55" y="0"/>
                      <a:pt x="84" y="11"/>
                    </a:cubicBezTo>
                    <a:close/>
                  </a:path>
                </a:pathLst>
              </a:custGeom>
              <a:solidFill>
                <a:srgbClr val="A7B7A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4"/>
              <p:cNvSpPr/>
              <p:nvPr/>
            </p:nvSpPr>
            <p:spPr>
              <a:xfrm>
                <a:off x="8820605" y="-2983378"/>
                <a:ext cx="163513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118" h="217" extrusionOk="0">
                    <a:moveTo>
                      <a:pt x="118" y="26"/>
                    </a:moveTo>
                    <a:cubicBezTo>
                      <a:pt x="106" y="17"/>
                      <a:pt x="94" y="8"/>
                      <a:pt x="82" y="0"/>
                    </a:cubicBezTo>
                    <a:cubicBezTo>
                      <a:pt x="0" y="213"/>
                      <a:pt x="0" y="213"/>
                      <a:pt x="0" y="213"/>
                    </a:cubicBezTo>
                    <a:cubicBezTo>
                      <a:pt x="14" y="215"/>
                      <a:pt x="29" y="216"/>
                      <a:pt x="44" y="217"/>
                    </a:cubicBezTo>
                    <a:lnTo>
                      <a:pt x="118" y="26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4"/>
              <p:cNvSpPr/>
              <p:nvPr/>
            </p:nvSpPr>
            <p:spPr>
              <a:xfrm>
                <a:off x="8888867" y="-2954803"/>
                <a:ext cx="536575" cy="401638"/>
              </a:xfrm>
              <a:custGeom>
                <a:avLst/>
                <a:gdLst/>
                <a:ahLst/>
                <a:cxnLst/>
                <a:rect l="l" t="t" r="r" b="b"/>
                <a:pathLst>
                  <a:path w="387" h="288" extrusionOk="0">
                    <a:moveTo>
                      <a:pt x="387" y="238"/>
                    </a:moveTo>
                    <a:cubicBezTo>
                      <a:pt x="387" y="238"/>
                      <a:pt x="318" y="107"/>
                      <a:pt x="227" y="54"/>
                    </a:cubicBezTo>
                    <a:cubicBezTo>
                      <a:pt x="137" y="0"/>
                      <a:pt x="63" y="19"/>
                      <a:pt x="63" y="19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83"/>
                      <a:pt x="42" y="246"/>
                      <a:pt x="145" y="267"/>
                    </a:cubicBezTo>
                    <a:cubicBezTo>
                      <a:pt x="248" y="288"/>
                      <a:pt x="387" y="238"/>
                      <a:pt x="387" y="238"/>
                    </a:cubicBezTo>
                    <a:close/>
                  </a:path>
                </a:pathLst>
              </a:custGeom>
              <a:solidFill>
                <a:srgbClr val="D7973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4"/>
              <p:cNvSpPr/>
              <p:nvPr/>
            </p:nvSpPr>
            <p:spPr>
              <a:xfrm>
                <a:off x="8901567" y="-2915116"/>
                <a:ext cx="388938" cy="28892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08" extrusionOk="0">
                    <a:moveTo>
                      <a:pt x="280" y="172"/>
                    </a:moveTo>
                    <a:cubicBezTo>
                      <a:pt x="280" y="172"/>
                      <a:pt x="230" y="77"/>
                      <a:pt x="164" y="38"/>
                    </a:cubicBezTo>
                    <a:cubicBezTo>
                      <a:pt x="99" y="0"/>
                      <a:pt x="45" y="13"/>
                      <a:pt x="45" y="13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2"/>
                      <a:pt x="30" y="178"/>
                      <a:pt x="104" y="193"/>
                    </a:cubicBezTo>
                    <a:cubicBezTo>
                      <a:pt x="179" y="208"/>
                      <a:pt x="280" y="172"/>
                      <a:pt x="280" y="172"/>
                    </a:cubicBezTo>
                    <a:close/>
                  </a:path>
                </a:pathLst>
              </a:custGeom>
              <a:solidFill>
                <a:srgbClr val="E6B63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4"/>
              <p:cNvSpPr/>
              <p:nvPr/>
            </p:nvSpPr>
            <p:spPr>
              <a:xfrm>
                <a:off x="8672967" y="-2937341"/>
                <a:ext cx="500063" cy="23971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72" extrusionOk="0">
                    <a:moveTo>
                      <a:pt x="360" y="139"/>
                    </a:moveTo>
                    <a:cubicBezTo>
                      <a:pt x="349" y="167"/>
                      <a:pt x="349" y="167"/>
                      <a:pt x="349" y="167"/>
                    </a:cubicBezTo>
                    <a:cubicBezTo>
                      <a:pt x="347" y="171"/>
                      <a:pt x="344" y="172"/>
                      <a:pt x="340" y="171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2" y="40"/>
                      <a:pt x="0" y="37"/>
                      <a:pt x="2" y="3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1"/>
                      <a:pt x="18" y="0"/>
                      <a:pt x="21" y="1"/>
                    </a:cubicBezTo>
                    <a:cubicBezTo>
                      <a:pt x="356" y="130"/>
                      <a:pt x="356" y="130"/>
                      <a:pt x="356" y="130"/>
                    </a:cubicBezTo>
                    <a:cubicBezTo>
                      <a:pt x="360" y="132"/>
                      <a:pt x="361" y="135"/>
                      <a:pt x="360" y="139"/>
                    </a:cubicBezTo>
                    <a:close/>
                  </a:path>
                </a:pathLst>
              </a:custGeom>
              <a:solidFill>
                <a:srgbClr val="AB362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7" name="Google Shape;107;p14"/>
            <p:cNvGrpSpPr/>
            <p:nvPr/>
          </p:nvGrpSpPr>
          <p:grpSpPr>
            <a:xfrm>
              <a:off x="6049547" y="-8154"/>
              <a:ext cx="4161951" cy="4878848"/>
              <a:chOff x="5996877" y="-1275360"/>
              <a:chExt cx="5028819" cy="5895039"/>
            </a:xfrm>
          </p:grpSpPr>
          <p:pic>
            <p:nvPicPr>
              <p:cNvPr id="108" name="Google Shape;108;p1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7736828" y="-1275360"/>
                <a:ext cx="2355477" cy="277258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9" name="Google Shape;109;p1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9287411" y="-176158"/>
                <a:ext cx="1738285" cy="204609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0" name="Google Shape;110;p14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-648739">
                <a:off x="6397918" y="-286727"/>
                <a:ext cx="3564597" cy="461300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11" name="Google Shape;111;p14"/>
          <p:cNvSpPr/>
          <p:nvPr/>
        </p:nvSpPr>
        <p:spPr>
          <a:xfrm>
            <a:off x="-470097" y="3286425"/>
            <a:ext cx="12662100" cy="24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GOLDEN WALLET</a:t>
            </a:r>
            <a:endParaRPr sz="6000">
              <a:solidFill>
                <a:srgbClr val="CC0000"/>
              </a:solidFill>
            </a:endParaRPr>
          </a:p>
        </p:txBody>
      </p:sp>
      <p:sp>
        <p:nvSpPr>
          <p:cNvPr id="112" name="Google Shape;112;p14"/>
          <p:cNvSpPr/>
          <p:nvPr/>
        </p:nvSpPr>
        <p:spPr>
          <a:xfrm>
            <a:off x="2389254" y="5213601"/>
            <a:ext cx="6943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800" b="1" i="1">
                <a:solidFill>
                  <a:srgbClr val="FF0000"/>
                </a:solidFill>
              </a:rPr>
              <a:t>Nâng khăn sửa ví</a:t>
            </a:r>
            <a:r>
              <a:rPr lang="en-US" sz="2800" b="1" i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113" name="Google Shape;113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35232" y="284102"/>
            <a:ext cx="2243250" cy="729058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1422949" y="2737908"/>
            <a:ext cx="3324159" cy="1040328"/>
          </a:xfrm>
          <a:custGeom>
            <a:avLst/>
            <a:gdLst/>
            <a:ahLst/>
            <a:cxnLst/>
            <a:rect l="l" t="t" r="r" b="b"/>
            <a:pathLst>
              <a:path w="10147" h="10000" extrusionOk="0">
                <a:moveTo>
                  <a:pt x="1275" y="472"/>
                </a:moveTo>
                <a:lnTo>
                  <a:pt x="0" y="10000"/>
                </a:lnTo>
                <a:cubicBezTo>
                  <a:pt x="225" y="8031"/>
                  <a:pt x="6340" y="7880"/>
                  <a:pt x="8000" y="7717"/>
                </a:cubicBezTo>
                <a:cubicBezTo>
                  <a:pt x="10955" y="7426"/>
                  <a:pt x="10000" y="0"/>
                  <a:pt x="10000" y="0"/>
                </a:cubicBezTo>
                <a:lnTo>
                  <a:pt x="1575" y="0"/>
                </a:lnTo>
                <a:cubicBezTo>
                  <a:pt x="1325" y="0"/>
                  <a:pt x="1275" y="472"/>
                  <a:pt x="1275" y="472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5"/>
          <p:cNvSpPr/>
          <p:nvPr/>
        </p:nvSpPr>
        <p:spPr>
          <a:xfrm>
            <a:off x="1030243" y="3433253"/>
            <a:ext cx="4799618" cy="1057976"/>
          </a:xfrm>
          <a:custGeom>
            <a:avLst/>
            <a:gdLst/>
            <a:ahLst/>
            <a:cxnLst/>
            <a:rect l="l" t="t" r="r" b="b"/>
            <a:pathLst>
              <a:path w="5541497" h="1287474" extrusionOk="0">
                <a:moveTo>
                  <a:pt x="4015982" y="0"/>
                </a:moveTo>
                <a:lnTo>
                  <a:pt x="5541497" y="0"/>
                </a:lnTo>
                <a:lnTo>
                  <a:pt x="5541497" y="809583"/>
                </a:lnTo>
                <a:lnTo>
                  <a:pt x="4162274" y="809583"/>
                </a:lnTo>
                <a:lnTo>
                  <a:pt x="4074241" y="987809"/>
                </a:lnTo>
                <a:cubicBezTo>
                  <a:pt x="3984588" y="1207563"/>
                  <a:pt x="89653" y="1037753"/>
                  <a:pt x="0" y="1287474"/>
                </a:cubicBezTo>
                <a:cubicBezTo>
                  <a:pt x="0" y="1287474"/>
                  <a:pt x="0" y="1287474"/>
                  <a:pt x="508035" y="68834"/>
                </a:cubicBezTo>
                <a:cubicBezTo>
                  <a:pt x="508035" y="68834"/>
                  <a:pt x="527958" y="8901"/>
                  <a:pt x="627573" y="8901"/>
                </a:cubicBezTo>
                <a:cubicBezTo>
                  <a:pt x="689210" y="8901"/>
                  <a:pt x="2671853" y="8901"/>
                  <a:pt x="3904986" y="8901"/>
                </a:cubicBezTo>
                <a:lnTo>
                  <a:pt x="4015982" y="8901"/>
                </a:lnTo>
                <a:close/>
              </a:path>
            </a:pathLst>
          </a:custGeom>
          <a:solidFill>
            <a:srgbClr val="FFC611"/>
          </a:solidFill>
          <a:ln w="9525" cap="flat" cmpd="sng">
            <a:solidFill>
              <a:srgbClr val="FEE5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5"/>
          <p:cNvSpPr/>
          <p:nvPr/>
        </p:nvSpPr>
        <p:spPr>
          <a:xfrm>
            <a:off x="792552" y="4098524"/>
            <a:ext cx="4565497" cy="751943"/>
          </a:xfrm>
          <a:custGeom>
            <a:avLst/>
            <a:gdLst/>
            <a:ahLst/>
            <a:cxnLst/>
            <a:rect l="l" t="t" r="r" b="b"/>
            <a:pathLst>
              <a:path w="10048" h="10013" extrusionOk="0">
                <a:moveTo>
                  <a:pt x="829" y="0"/>
                </a:moveTo>
                <a:cubicBezTo>
                  <a:pt x="649" y="0"/>
                  <a:pt x="613" y="652"/>
                  <a:pt x="613" y="652"/>
                </a:cubicBezTo>
                <a:cubicBezTo>
                  <a:pt x="409" y="3478"/>
                  <a:pt x="204" y="6304"/>
                  <a:pt x="0" y="9130"/>
                </a:cubicBezTo>
                <a:cubicBezTo>
                  <a:pt x="1504" y="9265"/>
                  <a:pt x="6359" y="10129"/>
                  <a:pt x="8613" y="10000"/>
                </a:cubicBezTo>
                <a:cubicBezTo>
                  <a:pt x="10449" y="9895"/>
                  <a:pt x="10000" y="0"/>
                  <a:pt x="10000" y="0"/>
                </a:cubicBezTo>
                <a:lnTo>
                  <a:pt x="829" y="0"/>
                </a:lnTo>
                <a:close/>
              </a:path>
            </a:pathLst>
          </a:custGeom>
          <a:solidFill>
            <a:srgbClr val="CC0000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5"/>
          <p:cNvSpPr/>
          <p:nvPr/>
        </p:nvSpPr>
        <p:spPr>
          <a:xfrm>
            <a:off x="4037300" y="2706159"/>
            <a:ext cx="764429" cy="764429"/>
          </a:xfrm>
          <a:prstGeom prst="rect">
            <a:avLst/>
          </a:prstGeom>
          <a:solidFill>
            <a:srgbClr val="7030A0"/>
          </a:solidFill>
          <a:ln w="92075" cap="flat" cmpd="sng">
            <a:solidFill>
              <a:srgbClr val="CC66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5392740" y="3381802"/>
            <a:ext cx="764429" cy="764429"/>
          </a:xfrm>
          <a:prstGeom prst="rect">
            <a:avLst/>
          </a:prstGeom>
          <a:solidFill>
            <a:srgbClr val="FFC611"/>
          </a:solidFill>
          <a:ln w="92075" cap="flat" cmpd="sng">
            <a:solidFill>
              <a:srgbClr val="FEE59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4663900" y="4109016"/>
            <a:ext cx="764429" cy="764429"/>
          </a:xfrm>
          <a:prstGeom prst="rect">
            <a:avLst/>
          </a:prstGeom>
          <a:solidFill>
            <a:srgbClr val="CC0000"/>
          </a:solidFill>
          <a:ln w="92075" cap="flat" cmpd="sng">
            <a:solidFill>
              <a:srgbClr val="FF5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124" name="Google Shape;124;p15"/>
          <p:cNvSpPr/>
          <p:nvPr/>
        </p:nvSpPr>
        <p:spPr>
          <a:xfrm>
            <a:off x="1422949" y="2810171"/>
            <a:ext cx="1712066" cy="2573262"/>
          </a:xfrm>
          <a:custGeom>
            <a:avLst/>
            <a:gdLst/>
            <a:ahLst/>
            <a:cxnLst/>
            <a:rect l="l" t="t" r="r" b="b"/>
            <a:pathLst>
              <a:path w="209" h="314" extrusionOk="0">
                <a:moveTo>
                  <a:pt x="0" y="103"/>
                </a:moveTo>
                <a:cubicBezTo>
                  <a:pt x="31" y="168"/>
                  <a:pt x="78" y="231"/>
                  <a:pt x="126" y="314"/>
                </a:cubicBezTo>
                <a:cubicBezTo>
                  <a:pt x="129" y="314"/>
                  <a:pt x="133" y="314"/>
                  <a:pt x="137" y="314"/>
                </a:cubicBezTo>
                <a:cubicBezTo>
                  <a:pt x="162" y="314"/>
                  <a:pt x="187" y="313"/>
                  <a:pt x="209" y="309"/>
                </a:cubicBezTo>
                <a:cubicBezTo>
                  <a:pt x="88" y="101"/>
                  <a:pt x="43" y="21"/>
                  <a:pt x="51" y="0"/>
                </a:cubicBezTo>
                <a:lnTo>
                  <a:pt x="0" y="103"/>
                </a:lnTo>
                <a:close/>
              </a:path>
            </a:pathLst>
          </a:custGeom>
          <a:solidFill>
            <a:srgbClr val="CC66FF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5"/>
          <p:cNvSpPr/>
          <p:nvPr/>
        </p:nvSpPr>
        <p:spPr>
          <a:xfrm>
            <a:off x="1047465" y="3481906"/>
            <a:ext cx="1408924" cy="1901527"/>
          </a:xfrm>
          <a:custGeom>
            <a:avLst/>
            <a:gdLst/>
            <a:ahLst/>
            <a:cxnLst/>
            <a:rect l="l" t="t" r="r" b="b"/>
            <a:pathLst>
              <a:path w="172" h="232" extrusionOk="0">
                <a:moveTo>
                  <a:pt x="0" y="100"/>
                </a:moveTo>
                <a:cubicBezTo>
                  <a:pt x="22" y="142"/>
                  <a:pt x="51" y="175"/>
                  <a:pt x="78" y="222"/>
                </a:cubicBezTo>
                <a:cubicBezTo>
                  <a:pt x="106" y="228"/>
                  <a:pt x="138" y="232"/>
                  <a:pt x="172" y="232"/>
                </a:cubicBezTo>
                <a:cubicBezTo>
                  <a:pt x="68" y="54"/>
                  <a:pt x="43" y="13"/>
                  <a:pt x="49" y="0"/>
                </a:cubicBezTo>
                <a:lnTo>
                  <a:pt x="0" y="100"/>
                </a:lnTo>
                <a:close/>
              </a:path>
            </a:pathLst>
          </a:custGeom>
          <a:solidFill>
            <a:srgbClr val="FEE599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" name="Google Shape;126;p15"/>
          <p:cNvCxnSpPr/>
          <p:nvPr/>
        </p:nvCxnSpPr>
        <p:spPr>
          <a:xfrm>
            <a:off x="4458397" y="1777373"/>
            <a:ext cx="3479311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miter lim="800000"/>
            <a:headEnd type="oval" w="med" len="med"/>
            <a:tailEnd type="oval" w="med" len="med"/>
          </a:ln>
        </p:spPr>
      </p:cxnSp>
      <p:cxnSp>
        <p:nvCxnSpPr>
          <p:cNvPr id="127" name="Google Shape;127;p15"/>
          <p:cNvCxnSpPr/>
          <p:nvPr/>
        </p:nvCxnSpPr>
        <p:spPr>
          <a:xfrm>
            <a:off x="5829860" y="2436915"/>
            <a:ext cx="2107848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miter lim="800000"/>
            <a:headEnd type="oval" w="med" len="med"/>
            <a:tailEnd type="oval" w="med" len="med"/>
          </a:ln>
        </p:spPr>
      </p:cxnSp>
      <p:cxnSp>
        <p:nvCxnSpPr>
          <p:cNvPr id="128" name="Google Shape;128;p15"/>
          <p:cNvCxnSpPr/>
          <p:nvPr/>
        </p:nvCxnSpPr>
        <p:spPr>
          <a:xfrm>
            <a:off x="5085839" y="3105186"/>
            <a:ext cx="2851869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miter lim="800000"/>
            <a:headEnd type="oval" w="med" len="med"/>
            <a:tailEnd type="oval" w="med" len="med"/>
          </a:ln>
        </p:spPr>
      </p:cxnSp>
      <p:cxnSp>
        <p:nvCxnSpPr>
          <p:cNvPr id="129" name="Google Shape;129;p15"/>
          <p:cNvCxnSpPr/>
          <p:nvPr/>
        </p:nvCxnSpPr>
        <p:spPr>
          <a:xfrm>
            <a:off x="6412854" y="3764015"/>
            <a:ext cx="1524853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miter lim="800000"/>
            <a:headEnd type="oval" w="med" len="med"/>
            <a:tailEnd type="oval" w="med" len="med"/>
          </a:ln>
        </p:spPr>
      </p:cxnSp>
      <p:cxnSp>
        <p:nvCxnSpPr>
          <p:cNvPr id="130" name="Google Shape;130;p15"/>
          <p:cNvCxnSpPr/>
          <p:nvPr/>
        </p:nvCxnSpPr>
        <p:spPr>
          <a:xfrm>
            <a:off x="5682872" y="4533000"/>
            <a:ext cx="2254836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ot"/>
            <a:miter lim="800000"/>
            <a:headEnd type="oval" w="med" len="med"/>
            <a:tailEnd type="oval" w="med" len="med"/>
          </a:ln>
        </p:spPr>
      </p:cxnSp>
      <p:sp>
        <p:nvSpPr>
          <p:cNvPr id="131" name="Google Shape;131;p15"/>
          <p:cNvSpPr txBox="1"/>
          <p:nvPr/>
        </p:nvSpPr>
        <p:spPr>
          <a:xfrm>
            <a:off x="7231649" y="2894583"/>
            <a:ext cx="4385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b="1" dirty="0" err="1">
                <a:solidFill>
                  <a:srgbClr val="CC66FF"/>
                </a:solidFill>
              </a:rPr>
              <a:t>Dự</a:t>
            </a:r>
            <a:r>
              <a:rPr lang="vi-VN" sz="1600" b="1" dirty="0">
                <a:solidFill>
                  <a:srgbClr val="CC66FF"/>
                </a:solidFill>
              </a:rPr>
              <a:t> </a:t>
            </a:r>
            <a:r>
              <a:rPr lang="vi-VN" sz="1600" b="1" dirty="0" err="1">
                <a:solidFill>
                  <a:srgbClr val="CC66FF"/>
                </a:solidFill>
              </a:rPr>
              <a:t>định</a:t>
            </a:r>
            <a:r>
              <a:rPr lang="vi-VN" sz="1600" b="1" dirty="0">
                <a:solidFill>
                  <a:srgbClr val="CC66FF"/>
                </a:solidFill>
              </a:rPr>
              <a:t> </a:t>
            </a:r>
            <a:r>
              <a:rPr lang="vi-VN" sz="1600" b="1" dirty="0" err="1">
                <a:solidFill>
                  <a:srgbClr val="CC66FF"/>
                </a:solidFill>
              </a:rPr>
              <a:t>phát</a:t>
            </a:r>
            <a:r>
              <a:rPr lang="vi-VN" sz="1600" b="1" dirty="0">
                <a:solidFill>
                  <a:srgbClr val="CC66FF"/>
                </a:solidFill>
              </a:rPr>
              <a:t> </a:t>
            </a:r>
            <a:r>
              <a:rPr lang="vi-VN" sz="1600" b="1" dirty="0" err="1">
                <a:solidFill>
                  <a:srgbClr val="CC66FF"/>
                </a:solidFill>
              </a:rPr>
              <a:t>triển</a:t>
            </a:r>
            <a:r>
              <a:rPr lang="vi-VN" sz="1600" b="1" dirty="0">
                <a:solidFill>
                  <a:srgbClr val="CC66FF"/>
                </a:solidFill>
              </a:rPr>
              <a:t> trong tương lai</a:t>
            </a:r>
            <a:endParaRPr sz="1600" b="1" dirty="0">
              <a:solidFill>
                <a:srgbClr val="CC66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5"/>
          <p:cNvSpPr txBox="1"/>
          <p:nvPr/>
        </p:nvSpPr>
        <p:spPr>
          <a:xfrm>
            <a:off x="7231649" y="3567907"/>
            <a:ext cx="4385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1600" b="1" dirty="0" err="1">
                <a:solidFill>
                  <a:srgbClr val="FFC611"/>
                </a:solidFill>
              </a:rPr>
              <a:t>Các</a:t>
            </a:r>
            <a:r>
              <a:rPr lang="en-US" sz="1600" b="1" dirty="0">
                <a:solidFill>
                  <a:srgbClr val="FFC611"/>
                </a:solidFill>
              </a:rPr>
              <a:t> </a:t>
            </a:r>
            <a:r>
              <a:rPr lang="en-US" sz="1600" b="1" dirty="0" err="1">
                <a:solidFill>
                  <a:srgbClr val="FFC611"/>
                </a:solidFill>
              </a:rPr>
              <a:t>tính</a:t>
            </a:r>
            <a:r>
              <a:rPr lang="en-US" sz="1600" b="1" dirty="0">
                <a:solidFill>
                  <a:srgbClr val="FFC611"/>
                </a:solidFill>
              </a:rPr>
              <a:t> </a:t>
            </a:r>
            <a:r>
              <a:rPr lang="en-US" sz="1600" b="1" dirty="0" err="1">
                <a:solidFill>
                  <a:srgbClr val="FFC611"/>
                </a:solidFill>
              </a:rPr>
              <a:t>năng</a:t>
            </a:r>
            <a:r>
              <a:rPr lang="en-US" sz="1600" b="1" dirty="0">
                <a:solidFill>
                  <a:srgbClr val="FFC611"/>
                </a:solidFill>
              </a:rPr>
              <a:t> </a:t>
            </a:r>
            <a:r>
              <a:rPr lang="en-US" sz="1600" b="1" dirty="0" err="1">
                <a:solidFill>
                  <a:srgbClr val="FFC611"/>
                </a:solidFill>
              </a:rPr>
              <a:t>và</a:t>
            </a:r>
            <a:r>
              <a:rPr lang="en-US" sz="1600" b="1" dirty="0">
                <a:solidFill>
                  <a:srgbClr val="FFC611"/>
                </a:solidFill>
              </a:rPr>
              <a:t> </a:t>
            </a:r>
            <a:r>
              <a:rPr lang="en-US" sz="1600" b="1" dirty="0" err="1">
                <a:solidFill>
                  <a:srgbClr val="FFC611"/>
                </a:solidFill>
              </a:rPr>
              <a:t>cách</a:t>
            </a:r>
            <a:r>
              <a:rPr lang="en-US" sz="1600" b="1" dirty="0">
                <a:solidFill>
                  <a:srgbClr val="FFC611"/>
                </a:solidFill>
              </a:rPr>
              <a:t> </a:t>
            </a:r>
            <a:r>
              <a:rPr lang="en-US" sz="1600" b="1" dirty="0" err="1">
                <a:solidFill>
                  <a:srgbClr val="FFC611"/>
                </a:solidFill>
              </a:rPr>
              <a:t>thức</a:t>
            </a:r>
            <a:r>
              <a:rPr lang="en-US" sz="1600" b="1" dirty="0">
                <a:solidFill>
                  <a:srgbClr val="FFC611"/>
                </a:solidFill>
              </a:rPr>
              <a:t> </a:t>
            </a:r>
            <a:r>
              <a:rPr lang="en-US" sz="1600" b="1" dirty="0" err="1">
                <a:solidFill>
                  <a:srgbClr val="FFC611"/>
                </a:solidFill>
              </a:rPr>
              <a:t>sử</a:t>
            </a:r>
            <a:r>
              <a:rPr lang="en-US" sz="1600" b="1" dirty="0">
                <a:solidFill>
                  <a:srgbClr val="FFC611"/>
                </a:solidFill>
              </a:rPr>
              <a:t> </a:t>
            </a:r>
            <a:r>
              <a:rPr lang="en-US" sz="1600" b="1" dirty="0" err="1">
                <a:solidFill>
                  <a:srgbClr val="FFC611"/>
                </a:solidFill>
              </a:rPr>
              <a:t>dụng</a:t>
            </a:r>
            <a:endParaRPr lang="en-US" sz="1600" b="1" dirty="0">
              <a:solidFill>
                <a:srgbClr val="FFC611"/>
              </a:solidFill>
            </a:endParaRPr>
          </a:p>
        </p:txBody>
      </p:sp>
      <p:sp>
        <p:nvSpPr>
          <p:cNvPr id="133" name="Google Shape;133;p15"/>
          <p:cNvSpPr txBox="1"/>
          <p:nvPr/>
        </p:nvSpPr>
        <p:spPr>
          <a:xfrm>
            <a:off x="7231649" y="4363650"/>
            <a:ext cx="3545099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vi-VN" sz="1600" b="1" dirty="0">
                <a:solidFill>
                  <a:srgbClr val="FF5050"/>
                </a:solidFill>
              </a:rPr>
              <a:t>D</a:t>
            </a:r>
            <a:r>
              <a:rPr lang="en-US" sz="1600" b="1" dirty="0">
                <a:solidFill>
                  <a:srgbClr val="FF5050"/>
                </a:solidFill>
              </a:rPr>
              <a:t>ự </a:t>
            </a:r>
            <a:r>
              <a:rPr lang="en-US" sz="1600" b="1" dirty="0" err="1">
                <a:solidFill>
                  <a:srgbClr val="FF5050"/>
                </a:solidFill>
              </a:rPr>
              <a:t>án</a:t>
            </a:r>
            <a:r>
              <a:rPr lang="en-US" sz="1600" b="1" dirty="0">
                <a:solidFill>
                  <a:srgbClr val="FF5050"/>
                </a:solidFill>
              </a:rPr>
              <a:t> </a:t>
            </a:r>
            <a:r>
              <a:rPr lang="en-US" sz="1600" b="1" dirty="0" err="1">
                <a:solidFill>
                  <a:srgbClr val="FF5050"/>
                </a:solidFill>
              </a:rPr>
              <a:t>và</a:t>
            </a:r>
            <a:r>
              <a:rPr lang="en-US" sz="1600" b="1" dirty="0">
                <a:solidFill>
                  <a:srgbClr val="FF5050"/>
                </a:solidFill>
              </a:rPr>
              <a:t> </a:t>
            </a:r>
            <a:r>
              <a:rPr lang="en-US" sz="1600" b="1" dirty="0" err="1">
                <a:solidFill>
                  <a:srgbClr val="FF5050"/>
                </a:solidFill>
              </a:rPr>
              <a:t>mục</a:t>
            </a:r>
            <a:r>
              <a:rPr lang="en-US" sz="1600" b="1" dirty="0">
                <a:solidFill>
                  <a:srgbClr val="FF5050"/>
                </a:solidFill>
              </a:rPr>
              <a:t> </a:t>
            </a:r>
            <a:r>
              <a:rPr lang="en-US" sz="1600" b="1" dirty="0" err="1">
                <a:solidFill>
                  <a:srgbClr val="FF5050"/>
                </a:solidFill>
              </a:rPr>
              <a:t>tiêu</a:t>
            </a:r>
            <a:r>
              <a:rPr lang="en-US" sz="1600" b="1" dirty="0">
                <a:solidFill>
                  <a:srgbClr val="FF5050"/>
                </a:solidFill>
              </a:rPr>
              <a:t> </a:t>
            </a:r>
            <a:r>
              <a:rPr lang="en-US" sz="1600" b="1" dirty="0" err="1">
                <a:solidFill>
                  <a:srgbClr val="FF5050"/>
                </a:solidFill>
              </a:rPr>
              <a:t>phát</a:t>
            </a:r>
            <a:r>
              <a:rPr lang="en-US" sz="1600" b="1" dirty="0">
                <a:solidFill>
                  <a:srgbClr val="FF5050"/>
                </a:solidFill>
              </a:rPr>
              <a:t> </a:t>
            </a:r>
            <a:r>
              <a:rPr lang="en-US" sz="1600" b="1" dirty="0" err="1">
                <a:solidFill>
                  <a:srgbClr val="FF5050"/>
                </a:solidFill>
              </a:rPr>
              <a:t>triển</a:t>
            </a:r>
            <a:endParaRPr lang="en-US" sz="1600" b="1" dirty="0">
              <a:solidFill>
                <a:srgbClr val="FF5050"/>
              </a:solidFill>
            </a:endParaRPr>
          </a:p>
        </p:txBody>
      </p:sp>
      <p:pic>
        <p:nvPicPr>
          <p:cNvPr id="134" name="Google Shape;13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232" y="284102"/>
            <a:ext cx="2243250" cy="729058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232" y="284102"/>
            <a:ext cx="2243250" cy="729058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  <p:sp>
        <p:nvSpPr>
          <p:cNvPr id="166" name="Google Shape;166;p17"/>
          <p:cNvSpPr txBox="1"/>
          <p:nvPr/>
        </p:nvSpPr>
        <p:spPr>
          <a:xfrm>
            <a:off x="2909227" y="387025"/>
            <a:ext cx="6172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vi-VN" sz="2800" b="1" dirty="0">
                <a:solidFill>
                  <a:srgbClr val="FF5050"/>
                </a:solidFill>
              </a:rPr>
              <a:t>D</a:t>
            </a:r>
            <a:r>
              <a:rPr lang="en-US" sz="2800" b="1" dirty="0">
                <a:solidFill>
                  <a:srgbClr val="FF5050"/>
                </a:solidFill>
              </a:rPr>
              <a:t>ự </a:t>
            </a:r>
            <a:r>
              <a:rPr lang="en-US" sz="2800" b="1" dirty="0" err="1">
                <a:solidFill>
                  <a:srgbClr val="FF5050"/>
                </a:solidFill>
              </a:rPr>
              <a:t>án</a:t>
            </a:r>
            <a:r>
              <a:rPr lang="en-US" sz="2800" b="1" dirty="0">
                <a:solidFill>
                  <a:srgbClr val="FF5050"/>
                </a:solidFill>
              </a:rPr>
              <a:t> </a:t>
            </a:r>
            <a:r>
              <a:rPr lang="en-US" sz="2800" b="1" dirty="0" err="1">
                <a:solidFill>
                  <a:srgbClr val="FF5050"/>
                </a:solidFill>
              </a:rPr>
              <a:t>và</a:t>
            </a:r>
            <a:r>
              <a:rPr lang="en-US" sz="2800" b="1" dirty="0">
                <a:solidFill>
                  <a:srgbClr val="FF5050"/>
                </a:solidFill>
              </a:rPr>
              <a:t> </a:t>
            </a:r>
            <a:r>
              <a:rPr lang="en-US" sz="2800" b="1" dirty="0" err="1">
                <a:solidFill>
                  <a:srgbClr val="FF5050"/>
                </a:solidFill>
              </a:rPr>
              <a:t>mục</a:t>
            </a:r>
            <a:r>
              <a:rPr lang="en-US" sz="2800" b="1" dirty="0">
                <a:solidFill>
                  <a:srgbClr val="FF5050"/>
                </a:solidFill>
              </a:rPr>
              <a:t> </a:t>
            </a:r>
            <a:r>
              <a:rPr lang="en-US" sz="2800" b="1" dirty="0" err="1">
                <a:solidFill>
                  <a:srgbClr val="FF5050"/>
                </a:solidFill>
              </a:rPr>
              <a:t>tiêu</a:t>
            </a:r>
            <a:r>
              <a:rPr lang="en-US" sz="2800" b="1" dirty="0">
                <a:solidFill>
                  <a:srgbClr val="FF5050"/>
                </a:solidFill>
              </a:rPr>
              <a:t> </a:t>
            </a:r>
            <a:r>
              <a:rPr lang="en-US" sz="2800" b="1" dirty="0" err="1">
                <a:solidFill>
                  <a:srgbClr val="FF5050"/>
                </a:solidFill>
              </a:rPr>
              <a:t>phát</a:t>
            </a:r>
            <a:r>
              <a:rPr lang="en-US" sz="2800" b="1" dirty="0">
                <a:solidFill>
                  <a:srgbClr val="FF5050"/>
                </a:solidFill>
              </a:rPr>
              <a:t> </a:t>
            </a:r>
            <a:r>
              <a:rPr lang="en-US" sz="2800" b="1" dirty="0" err="1">
                <a:solidFill>
                  <a:srgbClr val="FF5050"/>
                </a:solidFill>
              </a:rPr>
              <a:t>triển</a:t>
            </a:r>
            <a:endParaRPr lang="en-US" sz="2800" b="1" dirty="0">
              <a:solidFill>
                <a:srgbClr val="FF5050"/>
              </a:solidFill>
            </a:endParaRPr>
          </a:p>
        </p:txBody>
      </p:sp>
      <p:sp>
        <p:nvSpPr>
          <p:cNvPr id="174" name="Google Shape;174;p17"/>
          <p:cNvSpPr txBox="1"/>
          <p:nvPr/>
        </p:nvSpPr>
        <p:spPr>
          <a:xfrm>
            <a:off x="739750" y="5947200"/>
            <a:ext cx="530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pic>
        <p:nvPicPr>
          <p:cNvPr id="26" name="Hình ảnh 25">
            <a:extLst>
              <a:ext uri="{FF2B5EF4-FFF2-40B4-BE49-F238E27FC236}">
                <a16:creationId xmlns:a16="http://schemas.microsoft.com/office/drawing/2014/main" id="{0AC951E9-2817-481F-B7EB-BF52075CD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2777" y="1476954"/>
            <a:ext cx="4776424" cy="1988976"/>
          </a:xfrm>
          <a:prstGeom prst="rect">
            <a:avLst/>
          </a:prstGeom>
        </p:spPr>
      </p:pic>
      <p:pic>
        <p:nvPicPr>
          <p:cNvPr id="27" name="Hình ảnh 26">
            <a:extLst>
              <a:ext uri="{FF2B5EF4-FFF2-40B4-BE49-F238E27FC236}">
                <a16:creationId xmlns:a16="http://schemas.microsoft.com/office/drawing/2014/main" id="{9034783C-DF51-486F-9878-D3A4181FD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750" y="3465928"/>
            <a:ext cx="5914050" cy="2881471"/>
          </a:xfrm>
          <a:prstGeom prst="rect">
            <a:avLst/>
          </a:prstGeom>
        </p:spPr>
      </p:pic>
      <p:pic>
        <p:nvPicPr>
          <p:cNvPr id="28" name="Hình ảnh 27">
            <a:extLst>
              <a:ext uri="{FF2B5EF4-FFF2-40B4-BE49-F238E27FC236}">
                <a16:creationId xmlns:a16="http://schemas.microsoft.com/office/drawing/2014/main" id="{81C42BE2-C2B1-424F-98E0-96EF505047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749" y="1459406"/>
            <a:ext cx="4158821" cy="1988976"/>
          </a:xfrm>
          <a:prstGeom prst="rect">
            <a:avLst/>
          </a:prstGeom>
        </p:spPr>
      </p:pic>
      <p:sp>
        <p:nvSpPr>
          <p:cNvPr id="29" name="Chỗ dành sẵn cho Văn bản 11">
            <a:extLst>
              <a:ext uri="{FF2B5EF4-FFF2-40B4-BE49-F238E27FC236}">
                <a16:creationId xmlns:a16="http://schemas.microsoft.com/office/drawing/2014/main" id="{EDE14400-46B5-4882-AE22-6E0E541A2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7290" y="1459406"/>
            <a:ext cx="4444960" cy="5011569"/>
          </a:xfrm>
        </p:spPr>
        <p:txBody>
          <a:bodyPr/>
          <a:lstStyle/>
          <a:p>
            <a:pPr marL="127000" indent="0">
              <a:buNone/>
            </a:pPr>
            <a:endParaRPr lang="vi-VN" dirty="0"/>
          </a:p>
          <a:p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Dự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Golden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Wallet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ra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đích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giúp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đưa ra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hoạch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chi tiêu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thu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nhập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hằng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cố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tiêu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tiết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kiệm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trước</a:t>
            </a:r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Trang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đưa ra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biểu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giúp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cái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nhìn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trực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quan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hoạch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tiết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kiệm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thân</a:t>
            </a:r>
          </a:p>
          <a:p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Đưa ra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gợi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ý phân chia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tiền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theo nguyên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tắc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“6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cái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bình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”, tuy nhiên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bạn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tùy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chỉnh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tỉ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lệ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sao cho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phù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kiện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thân</a:t>
            </a:r>
          </a:p>
          <a:p>
            <a:pPr marL="127000" indent="0">
              <a:buNone/>
            </a:pPr>
            <a:endParaRPr lang="vi-VN" dirty="0"/>
          </a:p>
          <a:p>
            <a:pPr marL="127000" indent="0">
              <a:buNone/>
            </a:pPr>
            <a:endParaRPr lang="vi-VN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232" y="284102"/>
            <a:ext cx="2243250" cy="729058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  <p:pic>
        <p:nvPicPr>
          <p:cNvPr id="182" name="Google Shape;182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01691" y="4559149"/>
            <a:ext cx="2239459" cy="2267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01206" y="5661768"/>
            <a:ext cx="920214" cy="120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796158" y="3040547"/>
            <a:ext cx="2231315" cy="2275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949916" y="4132356"/>
            <a:ext cx="912070" cy="120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001691" y="1535849"/>
            <a:ext cx="2239459" cy="2275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01206" y="2633028"/>
            <a:ext cx="920214" cy="120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95761" y="16336"/>
            <a:ext cx="2231315" cy="2267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911418" y="1148171"/>
            <a:ext cx="912070" cy="1207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18"/>
          <p:cNvCxnSpPr/>
          <p:nvPr/>
        </p:nvCxnSpPr>
        <p:spPr>
          <a:xfrm>
            <a:off x="639094" y="6200699"/>
            <a:ext cx="4156667" cy="0"/>
          </a:xfrm>
          <a:prstGeom prst="straightConnector1">
            <a:avLst/>
          </a:prstGeom>
          <a:noFill/>
          <a:ln w="9525" cap="flat" cmpd="sng">
            <a:solidFill>
              <a:srgbClr val="B3248D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1" name="Google Shape;191;p18"/>
          <p:cNvCxnSpPr/>
          <p:nvPr/>
        </p:nvCxnSpPr>
        <p:spPr>
          <a:xfrm>
            <a:off x="7241150" y="1916849"/>
            <a:ext cx="4156800" cy="0"/>
          </a:xfrm>
          <a:prstGeom prst="straightConnector1">
            <a:avLst/>
          </a:prstGeom>
          <a:noFill/>
          <a:ln w="9525" cap="flat" cmpd="sng">
            <a:solidFill>
              <a:srgbClr val="2BBBCA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639094" y="3100350"/>
            <a:ext cx="4156667" cy="0"/>
          </a:xfrm>
          <a:prstGeom prst="straightConnector1">
            <a:avLst/>
          </a:prstGeom>
          <a:noFill/>
          <a:ln w="9525" cap="flat" cmpd="sng">
            <a:solidFill>
              <a:srgbClr val="B8BF2A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3" name="Google Shape;193;p18"/>
          <p:cNvCxnSpPr/>
          <p:nvPr/>
        </p:nvCxnSpPr>
        <p:spPr>
          <a:xfrm>
            <a:off x="7241150" y="4559149"/>
            <a:ext cx="4156667" cy="0"/>
          </a:xfrm>
          <a:prstGeom prst="straightConnector1">
            <a:avLst/>
          </a:prstGeom>
          <a:noFill/>
          <a:ln w="9525" cap="flat" cmpd="sng">
            <a:solidFill>
              <a:srgbClr val="FF7A2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4" name="Google Shape;194;p18"/>
          <p:cNvSpPr/>
          <p:nvPr/>
        </p:nvSpPr>
        <p:spPr>
          <a:xfrm>
            <a:off x="412930" y="1747887"/>
            <a:ext cx="529068" cy="1154190"/>
          </a:xfrm>
          <a:custGeom>
            <a:avLst/>
            <a:gdLst/>
            <a:ahLst/>
            <a:cxnLst/>
            <a:rect l="l" t="t" r="r" b="b"/>
            <a:pathLst>
              <a:path w="250031" h="545455" extrusionOk="0">
                <a:moveTo>
                  <a:pt x="125016" y="0"/>
                </a:moveTo>
                <a:cubicBezTo>
                  <a:pt x="208359" y="0"/>
                  <a:pt x="250031" y="44649"/>
                  <a:pt x="250031" y="133945"/>
                </a:cubicBezTo>
                <a:lnTo>
                  <a:pt x="250031" y="147712"/>
                </a:lnTo>
                <a:cubicBezTo>
                  <a:pt x="250031" y="204763"/>
                  <a:pt x="230435" y="241350"/>
                  <a:pt x="191244" y="257473"/>
                </a:cubicBezTo>
                <a:cubicBezTo>
                  <a:pt x="230435" y="274588"/>
                  <a:pt x="250031" y="311919"/>
                  <a:pt x="250031" y="369466"/>
                </a:cubicBezTo>
                <a:lnTo>
                  <a:pt x="250031" y="411510"/>
                </a:lnTo>
                <a:cubicBezTo>
                  <a:pt x="250031" y="500807"/>
                  <a:pt x="208359" y="545455"/>
                  <a:pt x="125016" y="545455"/>
                </a:cubicBezTo>
                <a:cubicBezTo>
                  <a:pt x="41672" y="545455"/>
                  <a:pt x="0" y="500807"/>
                  <a:pt x="0" y="411510"/>
                </a:cubicBezTo>
                <a:lnTo>
                  <a:pt x="0" y="367234"/>
                </a:lnTo>
                <a:lnTo>
                  <a:pt x="79251" y="367234"/>
                </a:lnTo>
                <a:lnTo>
                  <a:pt x="79251" y="416539"/>
                </a:lnTo>
                <a:cubicBezTo>
                  <a:pt x="79251" y="451633"/>
                  <a:pt x="93824" y="469181"/>
                  <a:pt x="122969" y="469181"/>
                </a:cubicBezTo>
                <a:cubicBezTo>
                  <a:pt x="151867" y="469181"/>
                  <a:pt x="166315" y="449134"/>
                  <a:pt x="166315" y="409039"/>
                </a:cubicBezTo>
                <a:lnTo>
                  <a:pt x="166315" y="367088"/>
                </a:lnTo>
                <a:cubicBezTo>
                  <a:pt x="166315" y="322041"/>
                  <a:pt x="148002" y="299517"/>
                  <a:pt x="111377" y="299517"/>
                </a:cubicBezTo>
                <a:lnTo>
                  <a:pt x="82972" y="299517"/>
                </a:lnTo>
                <a:lnTo>
                  <a:pt x="82972" y="223242"/>
                </a:lnTo>
                <a:lnTo>
                  <a:pt x="115859" y="223242"/>
                </a:lnTo>
                <a:cubicBezTo>
                  <a:pt x="149497" y="223242"/>
                  <a:pt x="166315" y="204515"/>
                  <a:pt x="166315" y="167060"/>
                </a:cubicBezTo>
                <a:lnTo>
                  <a:pt x="166315" y="137294"/>
                </a:lnTo>
                <a:cubicBezTo>
                  <a:pt x="166315" y="96614"/>
                  <a:pt x="151867" y="76275"/>
                  <a:pt x="122969" y="76275"/>
                </a:cubicBezTo>
                <a:cubicBezTo>
                  <a:pt x="93824" y="76275"/>
                  <a:pt x="79251" y="93762"/>
                  <a:pt x="79251" y="128737"/>
                </a:cubicBezTo>
                <a:lnTo>
                  <a:pt x="79251" y="162967"/>
                </a:lnTo>
                <a:lnTo>
                  <a:pt x="0" y="162967"/>
                </a:lnTo>
                <a:lnTo>
                  <a:pt x="0" y="133945"/>
                </a:lnTo>
                <a:cubicBezTo>
                  <a:pt x="0" y="44649"/>
                  <a:pt x="41672" y="0"/>
                  <a:pt x="125016" y="0"/>
                </a:cubicBezTo>
                <a:close/>
              </a:path>
            </a:pathLst>
          </a:custGeom>
          <a:solidFill>
            <a:srgbClr val="B6BE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8"/>
          <p:cNvSpPr/>
          <p:nvPr/>
        </p:nvSpPr>
        <p:spPr>
          <a:xfrm>
            <a:off x="10867715" y="580927"/>
            <a:ext cx="555416" cy="1045230"/>
          </a:xfrm>
          <a:custGeom>
            <a:avLst/>
            <a:gdLst/>
            <a:ahLst/>
            <a:cxnLst/>
            <a:rect l="l" t="t" r="r" b="b"/>
            <a:pathLst>
              <a:path w="283518" h="533549" extrusionOk="0">
                <a:moveTo>
                  <a:pt x="159990" y="163339"/>
                </a:moveTo>
                <a:lnTo>
                  <a:pt x="77019" y="360536"/>
                </a:lnTo>
                <a:lnTo>
                  <a:pt x="159990" y="360536"/>
                </a:lnTo>
                <a:close/>
                <a:moveTo>
                  <a:pt x="152549" y="0"/>
                </a:moveTo>
                <a:lnTo>
                  <a:pt x="243706" y="0"/>
                </a:lnTo>
                <a:lnTo>
                  <a:pt x="243706" y="360536"/>
                </a:lnTo>
                <a:lnTo>
                  <a:pt x="283518" y="360536"/>
                </a:lnTo>
                <a:lnTo>
                  <a:pt x="283518" y="436811"/>
                </a:lnTo>
                <a:lnTo>
                  <a:pt x="243706" y="436811"/>
                </a:lnTo>
                <a:lnTo>
                  <a:pt x="243706" y="533549"/>
                </a:lnTo>
                <a:lnTo>
                  <a:pt x="159990" y="533549"/>
                </a:lnTo>
                <a:lnTo>
                  <a:pt x="159990" y="436811"/>
                </a:lnTo>
                <a:lnTo>
                  <a:pt x="0" y="436811"/>
                </a:lnTo>
                <a:lnTo>
                  <a:pt x="0" y="360536"/>
                </a:lnTo>
                <a:close/>
              </a:path>
            </a:pathLst>
          </a:custGeom>
          <a:solidFill>
            <a:srgbClr val="26BD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8"/>
          <p:cNvSpPr/>
          <p:nvPr/>
        </p:nvSpPr>
        <p:spPr>
          <a:xfrm>
            <a:off x="10978635" y="3428942"/>
            <a:ext cx="444496" cy="960530"/>
          </a:xfrm>
          <a:custGeom>
            <a:avLst/>
            <a:gdLst/>
            <a:ahLst/>
            <a:cxnLst/>
            <a:rect l="l" t="t" r="r" b="b"/>
            <a:pathLst>
              <a:path w="249659" h="539502" extrusionOk="0">
                <a:moveTo>
                  <a:pt x="124829" y="0"/>
                </a:moveTo>
                <a:cubicBezTo>
                  <a:pt x="208049" y="0"/>
                  <a:pt x="249659" y="44649"/>
                  <a:pt x="249659" y="133945"/>
                </a:cubicBezTo>
                <a:cubicBezTo>
                  <a:pt x="249659" y="173385"/>
                  <a:pt x="240272" y="210840"/>
                  <a:pt x="221498" y="246311"/>
                </a:cubicBezTo>
                <a:cubicBezTo>
                  <a:pt x="213843" y="260698"/>
                  <a:pt x="204334" y="275456"/>
                  <a:pt x="192970" y="290587"/>
                </a:cubicBezTo>
                <a:cubicBezTo>
                  <a:pt x="184572" y="301997"/>
                  <a:pt x="173826" y="314896"/>
                  <a:pt x="160734" y="329283"/>
                </a:cubicBezTo>
                <a:lnTo>
                  <a:pt x="129480" y="364257"/>
                </a:lnTo>
                <a:cubicBezTo>
                  <a:pt x="118070" y="376908"/>
                  <a:pt x="109264" y="387822"/>
                  <a:pt x="103063" y="396999"/>
                </a:cubicBezTo>
                <a:cubicBezTo>
                  <a:pt x="86692" y="420812"/>
                  <a:pt x="80243" y="442888"/>
                  <a:pt x="83716" y="463228"/>
                </a:cubicBezTo>
                <a:lnTo>
                  <a:pt x="242217" y="463228"/>
                </a:lnTo>
                <a:lnTo>
                  <a:pt x="242217" y="539502"/>
                </a:lnTo>
                <a:lnTo>
                  <a:pt x="0" y="539502"/>
                </a:lnTo>
                <a:lnTo>
                  <a:pt x="0" y="474018"/>
                </a:lnTo>
                <a:cubicBezTo>
                  <a:pt x="0" y="439043"/>
                  <a:pt x="8681" y="406673"/>
                  <a:pt x="26045" y="376908"/>
                </a:cubicBezTo>
                <a:cubicBezTo>
                  <a:pt x="32990" y="364753"/>
                  <a:pt x="41796" y="352103"/>
                  <a:pt x="52462" y="338956"/>
                </a:cubicBezTo>
                <a:cubicBezTo>
                  <a:pt x="59159" y="331019"/>
                  <a:pt x="69329" y="319485"/>
                  <a:pt x="82971" y="304354"/>
                </a:cubicBezTo>
                <a:lnTo>
                  <a:pt x="98598" y="287238"/>
                </a:lnTo>
                <a:cubicBezTo>
                  <a:pt x="104303" y="281037"/>
                  <a:pt x="109264" y="275332"/>
                  <a:pt x="113481" y="270123"/>
                </a:cubicBezTo>
                <a:cubicBezTo>
                  <a:pt x="124395" y="256977"/>
                  <a:pt x="133325" y="244450"/>
                  <a:pt x="140270" y="232544"/>
                </a:cubicBezTo>
                <a:cubicBezTo>
                  <a:pt x="157385" y="203027"/>
                  <a:pt x="165943" y="171277"/>
                  <a:pt x="165943" y="137294"/>
                </a:cubicBezTo>
                <a:cubicBezTo>
                  <a:pt x="165943" y="96614"/>
                  <a:pt x="151556" y="76275"/>
                  <a:pt x="122783" y="76275"/>
                </a:cubicBezTo>
                <a:cubicBezTo>
                  <a:pt x="93761" y="76275"/>
                  <a:pt x="79251" y="93762"/>
                  <a:pt x="79251" y="128737"/>
                </a:cubicBezTo>
                <a:lnTo>
                  <a:pt x="79251" y="186035"/>
                </a:lnTo>
                <a:lnTo>
                  <a:pt x="0" y="186035"/>
                </a:lnTo>
                <a:lnTo>
                  <a:pt x="0" y="133945"/>
                </a:lnTo>
                <a:cubicBezTo>
                  <a:pt x="0" y="44649"/>
                  <a:pt x="41610" y="0"/>
                  <a:pt x="124829" y="0"/>
                </a:cubicBezTo>
                <a:close/>
              </a:path>
            </a:pathLst>
          </a:custGeom>
          <a:solidFill>
            <a:srgbClr val="FF792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8"/>
          <p:cNvSpPr/>
          <p:nvPr/>
        </p:nvSpPr>
        <p:spPr>
          <a:xfrm>
            <a:off x="496446" y="5039333"/>
            <a:ext cx="271303" cy="975061"/>
          </a:xfrm>
          <a:custGeom>
            <a:avLst/>
            <a:gdLst/>
            <a:ahLst/>
            <a:cxnLst/>
            <a:rect l="l" t="t" r="r" b="b"/>
            <a:pathLst>
              <a:path w="148456" h="533549" extrusionOk="0">
                <a:moveTo>
                  <a:pt x="92273" y="0"/>
                </a:moveTo>
                <a:lnTo>
                  <a:pt x="148456" y="0"/>
                </a:lnTo>
                <a:lnTo>
                  <a:pt x="148456" y="533549"/>
                </a:lnTo>
                <a:lnTo>
                  <a:pt x="64740" y="533549"/>
                </a:lnTo>
                <a:lnTo>
                  <a:pt x="64740" y="126504"/>
                </a:lnTo>
                <a:lnTo>
                  <a:pt x="0" y="126504"/>
                </a:lnTo>
                <a:lnTo>
                  <a:pt x="0" y="67345"/>
                </a:lnTo>
                <a:cubicBezTo>
                  <a:pt x="29269" y="67345"/>
                  <a:pt x="51097" y="60648"/>
                  <a:pt x="65484" y="47253"/>
                </a:cubicBezTo>
                <a:cubicBezTo>
                  <a:pt x="75158" y="38324"/>
                  <a:pt x="84087" y="22573"/>
                  <a:pt x="92273" y="0"/>
                </a:cubicBezTo>
                <a:close/>
              </a:path>
            </a:pathLst>
          </a:custGeom>
          <a:solidFill>
            <a:srgbClr val="B224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8"/>
          <p:cNvSpPr txBox="1"/>
          <p:nvPr/>
        </p:nvSpPr>
        <p:spPr>
          <a:xfrm>
            <a:off x="845775" y="4815700"/>
            <a:ext cx="3736706" cy="13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CC0F89"/>
                </a:solidFill>
                <a:latin typeface="Arial"/>
                <a:ea typeface="Arial"/>
                <a:cs typeface="Arial"/>
                <a:sym typeface="Arial"/>
              </a:rPr>
              <a:t>Truy</a:t>
            </a:r>
            <a:r>
              <a:rPr lang="en-US" sz="2800" dirty="0">
                <a:solidFill>
                  <a:srgbClr val="CC0F8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dirty="0" err="1">
                <a:solidFill>
                  <a:srgbClr val="CC0F89"/>
                </a:solidFill>
                <a:latin typeface="Arial"/>
                <a:ea typeface="Arial"/>
                <a:cs typeface="Arial"/>
                <a:sym typeface="Arial"/>
              </a:rPr>
              <a:t>cập</a:t>
            </a:r>
            <a:r>
              <a:rPr lang="en-US" sz="2800" dirty="0">
                <a:solidFill>
                  <a:srgbClr val="CC0F8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CC0F89"/>
                </a:solidFill>
                <a:latin typeface="Arial"/>
                <a:ea typeface="Arial"/>
                <a:cs typeface="Arial"/>
                <a:sym typeface="Arial"/>
              </a:rPr>
              <a:t>https://goldenwallet</a:t>
            </a:r>
            <a:r>
              <a:rPr lang="en-US" sz="2800" dirty="0">
                <a:solidFill>
                  <a:srgbClr val="CC0F89"/>
                </a:solidFill>
              </a:rPr>
              <a:t>vn</a:t>
            </a:r>
            <a:r>
              <a:rPr lang="en-US" sz="2800" dirty="0">
                <a:solidFill>
                  <a:srgbClr val="CC0F89"/>
                </a:solidFill>
                <a:latin typeface="Arial"/>
                <a:ea typeface="Arial"/>
                <a:cs typeface="Arial"/>
                <a:sym typeface="Arial"/>
              </a:rPr>
              <a:t>.herokuapp.com/</a:t>
            </a:r>
            <a:endParaRPr dirty="0"/>
          </a:p>
        </p:txBody>
      </p:sp>
      <p:sp>
        <p:nvSpPr>
          <p:cNvPr id="199" name="Google Shape;199;p18"/>
          <p:cNvSpPr txBox="1"/>
          <p:nvPr/>
        </p:nvSpPr>
        <p:spPr>
          <a:xfrm>
            <a:off x="7087975" y="3485042"/>
            <a:ext cx="3802013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6F2B"/>
                </a:solidFill>
                <a:latin typeface="Arial"/>
                <a:ea typeface="Arial"/>
                <a:cs typeface="Arial"/>
                <a:sym typeface="Arial"/>
              </a:rPr>
              <a:t>Nhập thông tin tài chính và mục tiêu </a:t>
            </a:r>
            <a:endParaRPr/>
          </a:p>
        </p:txBody>
      </p:sp>
      <p:sp>
        <p:nvSpPr>
          <p:cNvPr id="200" name="Google Shape;200;p18"/>
          <p:cNvSpPr txBox="1"/>
          <p:nvPr/>
        </p:nvSpPr>
        <p:spPr>
          <a:xfrm>
            <a:off x="1044765" y="1158285"/>
            <a:ext cx="3690098" cy="1858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B6BE29"/>
                </a:solidFill>
                <a:latin typeface="Arial"/>
                <a:ea typeface="Arial"/>
                <a:cs typeface="Arial"/>
                <a:sym typeface="Arial"/>
              </a:rPr>
              <a:t>Nhận kết quả biểu đồ theo tháng và điều chỉnh tỉ lệ phân chia tài chính</a:t>
            </a:r>
            <a:endParaRPr sz="2800">
              <a:solidFill>
                <a:srgbClr val="B6BE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8"/>
          <p:cNvSpPr txBox="1"/>
          <p:nvPr/>
        </p:nvSpPr>
        <p:spPr>
          <a:xfrm>
            <a:off x="7094219" y="371060"/>
            <a:ext cx="3789523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rgbClr val="38B4CA"/>
                </a:solidFill>
                <a:latin typeface="Arial"/>
                <a:ea typeface="Arial"/>
                <a:cs typeface="Arial"/>
                <a:sym typeface="Arial"/>
              </a:rPr>
              <a:t>Nhận</a:t>
            </a:r>
            <a:r>
              <a:rPr lang="en-US" sz="2800" dirty="0">
                <a:solidFill>
                  <a:srgbClr val="38B4C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những</a:t>
            </a:r>
            <a:r>
              <a:rPr lang="vi-VN" sz="2800" dirty="0">
                <a:solidFill>
                  <a:srgbClr val="38B4CA"/>
                </a:solidFill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gợi</a:t>
            </a:r>
            <a:r>
              <a:rPr lang="vi-VN" sz="2800" dirty="0">
                <a:solidFill>
                  <a:srgbClr val="38B4CA"/>
                </a:solidFill>
              </a:rPr>
              <a:t> ý </a:t>
            </a:r>
            <a:r>
              <a:rPr lang="vi-VN" sz="2800" dirty="0" err="1">
                <a:solidFill>
                  <a:srgbClr val="38B4CA"/>
                </a:solidFill>
              </a:rPr>
              <a:t>sản</a:t>
            </a:r>
            <a:r>
              <a:rPr lang="vi-VN" sz="2800" dirty="0">
                <a:solidFill>
                  <a:srgbClr val="38B4CA"/>
                </a:solidFill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phẩm</a:t>
            </a:r>
            <a:r>
              <a:rPr lang="vi-VN" sz="2800" dirty="0">
                <a:solidFill>
                  <a:srgbClr val="38B4CA"/>
                </a:solidFill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phù</a:t>
            </a:r>
            <a:r>
              <a:rPr lang="vi-VN" sz="2800" dirty="0">
                <a:solidFill>
                  <a:srgbClr val="38B4CA"/>
                </a:solidFill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hợp</a:t>
            </a:r>
            <a:r>
              <a:rPr lang="vi-VN" sz="2800" dirty="0">
                <a:solidFill>
                  <a:srgbClr val="38B4CA"/>
                </a:solidFill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với</a:t>
            </a:r>
            <a:r>
              <a:rPr lang="vi-VN" sz="2800" dirty="0">
                <a:solidFill>
                  <a:srgbClr val="38B4CA"/>
                </a:solidFill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số</a:t>
            </a:r>
            <a:r>
              <a:rPr lang="vi-VN" sz="2800" dirty="0">
                <a:solidFill>
                  <a:srgbClr val="38B4CA"/>
                </a:solidFill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tiền</a:t>
            </a:r>
            <a:r>
              <a:rPr lang="vi-VN" sz="2800" dirty="0">
                <a:solidFill>
                  <a:srgbClr val="38B4CA"/>
                </a:solidFill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hiện</a:t>
            </a:r>
            <a:r>
              <a:rPr lang="vi-VN" sz="2800" dirty="0">
                <a:solidFill>
                  <a:srgbClr val="38B4CA"/>
                </a:solidFill>
              </a:rPr>
              <a:t> </a:t>
            </a:r>
            <a:r>
              <a:rPr lang="vi-VN" sz="2800" dirty="0" err="1">
                <a:solidFill>
                  <a:srgbClr val="38B4CA"/>
                </a:solidFill>
              </a:rPr>
              <a:t>có</a:t>
            </a:r>
            <a:endParaRPr sz="2800" dirty="0">
              <a:solidFill>
                <a:srgbClr val="38B4C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8"/>
          <p:cNvSpPr txBox="1"/>
          <p:nvPr/>
        </p:nvSpPr>
        <p:spPr>
          <a:xfrm>
            <a:off x="2909214" y="387021"/>
            <a:ext cx="651915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800" b="1" dirty="0" err="1">
                <a:solidFill>
                  <a:srgbClr val="FFC611"/>
                </a:solidFill>
              </a:rPr>
              <a:t>Các</a:t>
            </a:r>
            <a:r>
              <a:rPr lang="en-US" sz="2800" b="1" dirty="0">
                <a:solidFill>
                  <a:srgbClr val="FFC611"/>
                </a:solidFill>
              </a:rPr>
              <a:t> </a:t>
            </a:r>
            <a:r>
              <a:rPr lang="en-US" sz="2800" b="1" dirty="0" err="1">
                <a:solidFill>
                  <a:srgbClr val="FFC611"/>
                </a:solidFill>
              </a:rPr>
              <a:t>tính</a:t>
            </a:r>
            <a:r>
              <a:rPr lang="en-US" sz="2800" b="1" dirty="0">
                <a:solidFill>
                  <a:srgbClr val="FFC611"/>
                </a:solidFill>
              </a:rPr>
              <a:t> </a:t>
            </a:r>
            <a:r>
              <a:rPr lang="en-US" sz="2800" b="1" dirty="0" err="1">
                <a:solidFill>
                  <a:srgbClr val="FFC611"/>
                </a:solidFill>
              </a:rPr>
              <a:t>năng</a:t>
            </a:r>
            <a:r>
              <a:rPr lang="en-US" sz="2800" b="1" dirty="0">
                <a:solidFill>
                  <a:srgbClr val="FFC611"/>
                </a:solidFill>
              </a:rPr>
              <a:t> </a:t>
            </a:r>
            <a:r>
              <a:rPr lang="en-US" sz="2800" b="1" dirty="0" err="1">
                <a:solidFill>
                  <a:srgbClr val="FFC611"/>
                </a:solidFill>
              </a:rPr>
              <a:t>và</a:t>
            </a:r>
            <a:r>
              <a:rPr lang="en-US" sz="2800" b="1" dirty="0">
                <a:solidFill>
                  <a:srgbClr val="FFC611"/>
                </a:solidFill>
              </a:rPr>
              <a:t> </a:t>
            </a:r>
            <a:r>
              <a:rPr lang="en-US" sz="2800" b="1" dirty="0" err="1">
                <a:solidFill>
                  <a:srgbClr val="FFC611"/>
                </a:solidFill>
              </a:rPr>
              <a:t>cách</a:t>
            </a:r>
            <a:r>
              <a:rPr lang="en-US" sz="2800" b="1" dirty="0">
                <a:solidFill>
                  <a:srgbClr val="FFC611"/>
                </a:solidFill>
              </a:rPr>
              <a:t> </a:t>
            </a:r>
            <a:r>
              <a:rPr lang="en-US" sz="2800" b="1" dirty="0" err="1">
                <a:solidFill>
                  <a:srgbClr val="FFC611"/>
                </a:solidFill>
              </a:rPr>
              <a:t>thức</a:t>
            </a:r>
            <a:r>
              <a:rPr lang="en-US" sz="2800" b="1" dirty="0">
                <a:solidFill>
                  <a:srgbClr val="FFC611"/>
                </a:solidFill>
              </a:rPr>
              <a:t> </a:t>
            </a:r>
            <a:r>
              <a:rPr lang="en-US" sz="2800" b="1" dirty="0" err="1">
                <a:solidFill>
                  <a:srgbClr val="FFC611"/>
                </a:solidFill>
              </a:rPr>
              <a:t>sử</a:t>
            </a:r>
            <a:r>
              <a:rPr lang="en-US" sz="2800" b="1" dirty="0">
                <a:solidFill>
                  <a:srgbClr val="FFC611"/>
                </a:solidFill>
              </a:rPr>
              <a:t> </a:t>
            </a:r>
            <a:r>
              <a:rPr lang="en-US" sz="2800" b="1" dirty="0" err="1">
                <a:solidFill>
                  <a:srgbClr val="FFC611"/>
                </a:solidFill>
              </a:rPr>
              <a:t>dụng</a:t>
            </a:r>
            <a:endParaRPr lang="en-US" sz="2800" b="1" dirty="0">
              <a:solidFill>
                <a:srgbClr val="FFC61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25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5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25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25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25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25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25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25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25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25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25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25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25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25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232" y="284102"/>
            <a:ext cx="2243250" cy="729058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  <p:sp>
        <p:nvSpPr>
          <p:cNvPr id="166" name="Google Shape;166;p17"/>
          <p:cNvSpPr txBox="1"/>
          <p:nvPr/>
        </p:nvSpPr>
        <p:spPr>
          <a:xfrm>
            <a:off x="2909227" y="387025"/>
            <a:ext cx="6172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vi-VN" sz="2800" b="1" dirty="0" err="1">
                <a:solidFill>
                  <a:srgbClr val="CC66FF"/>
                </a:solidFill>
              </a:rPr>
              <a:t>Dự</a:t>
            </a:r>
            <a:r>
              <a:rPr lang="vi-VN" sz="2800" b="1" dirty="0">
                <a:solidFill>
                  <a:srgbClr val="CC66FF"/>
                </a:solidFill>
              </a:rPr>
              <a:t> </a:t>
            </a:r>
            <a:r>
              <a:rPr lang="vi-VN" sz="2800" b="1" dirty="0" err="1">
                <a:solidFill>
                  <a:srgbClr val="CC66FF"/>
                </a:solidFill>
              </a:rPr>
              <a:t>định</a:t>
            </a:r>
            <a:r>
              <a:rPr lang="vi-VN" sz="2800" b="1" dirty="0">
                <a:solidFill>
                  <a:srgbClr val="CC66FF"/>
                </a:solidFill>
              </a:rPr>
              <a:t> </a:t>
            </a:r>
            <a:r>
              <a:rPr lang="vi-VN" sz="2800" b="1" dirty="0" err="1">
                <a:solidFill>
                  <a:srgbClr val="CC66FF"/>
                </a:solidFill>
              </a:rPr>
              <a:t>phát</a:t>
            </a:r>
            <a:r>
              <a:rPr lang="vi-VN" sz="2800" b="1" dirty="0">
                <a:solidFill>
                  <a:srgbClr val="CC66FF"/>
                </a:solidFill>
              </a:rPr>
              <a:t> </a:t>
            </a:r>
            <a:r>
              <a:rPr lang="vi-VN" sz="2800" b="1" dirty="0" err="1">
                <a:solidFill>
                  <a:srgbClr val="CC66FF"/>
                </a:solidFill>
              </a:rPr>
              <a:t>triển</a:t>
            </a:r>
            <a:r>
              <a:rPr lang="vi-VN" sz="2800" b="1" dirty="0">
                <a:solidFill>
                  <a:srgbClr val="CC66FF"/>
                </a:solidFill>
              </a:rPr>
              <a:t> trong tương lai</a:t>
            </a:r>
          </a:p>
        </p:txBody>
      </p:sp>
      <p:sp>
        <p:nvSpPr>
          <p:cNvPr id="174" name="Google Shape;174;p17"/>
          <p:cNvSpPr txBox="1"/>
          <p:nvPr/>
        </p:nvSpPr>
        <p:spPr>
          <a:xfrm>
            <a:off x="739750" y="5947200"/>
            <a:ext cx="530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F1149656-33CA-40DB-8396-149C2F485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430" y="1371629"/>
            <a:ext cx="6510770" cy="2270203"/>
          </a:xfrm>
          <a:prstGeom prst="rect">
            <a:avLst/>
          </a:prstGeom>
        </p:spPr>
      </p:pic>
      <p:pic>
        <p:nvPicPr>
          <p:cNvPr id="8" name="Hình ảnh 7">
            <a:extLst>
              <a:ext uri="{FF2B5EF4-FFF2-40B4-BE49-F238E27FC236}">
                <a16:creationId xmlns:a16="http://schemas.microsoft.com/office/drawing/2014/main" id="{D5E64B28-8BCB-4ED9-A389-145C30F80B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430" y="3896014"/>
            <a:ext cx="6510770" cy="2574962"/>
          </a:xfrm>
          <a:prstGeom prst="rect">
            <a:avLst/>
          </a:prstGeom>
        </p:spPr>
      </p:pic>
      <p:sp>
        <p:nvSpPr>
          <p:cNvPr id="14" name="Chỗ dành sẵn cho Văn bản 11">
            <a:extLst>
              <a:ext uri="{FF2B5EF4-FFF2-40B4-BE49-F238E27FC236}">
                <a16:creationId xmlns:a16="http://schemas.microsoft.com/office/drawing/2014/main" id="{15CF8932-9CF6-4114-8382-D144616F6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89984" y="1297250"/>
            <a:ext cx="4462265" cy="5560750"/>
          </a:xfrm>
        </p:spPr>
        <p:txBody>
          <a:bodyPr/>
          <a:lstStyle/>
          <a:p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Xây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trên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điện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thoại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giúp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dàng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vi-V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vi-V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vi-V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vi-V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vi-V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vi-V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Xây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đa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phương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cho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tiết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kiệm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đạt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hiệu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 cao </a:t>
            </a:r>
            <a:r>
              <a:rPr lang="vi-VN" sz="1800" dirty="0" err="1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endParaRPr lang="vi-V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0" indent="0">
              <a:buNone/>
            </a:pPr>
            <a:endParaRPr lang="vi-VN" sz="1800" dirty="0"/>
          </a:p>
          <a:p>
            <a:pPr marL="127000" indent="0">
              <a:buNone/>
            </a:pPr>
            <a:endParaRPr lang="vi-VN" sz="1800" dirty="0"/>
          </a:p>
        </p:txBody>
      </p:sp>
    </p:spTree>
    <p:extLst>
      <p:ext uri="{BB962C8B-B14F-4D97-AF65-F5344CB8AC3E}">
        <p14:creationId xmlns:p14="http://schemas.microsoft.com/office/powerpoint/2010/main" val="343464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5059" y="1464495"/>
            <a:ext cx="7596598" cy="5109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168171">
            <a:off x="9766447" y="4140978"/>
            <a:ext cx="2948263" cy="6768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 flipH="1">
            <a:off x="2996347" y="1784413"/>
            <a:ext cx="6023429" cy="4509179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9"/>
          <p:cNvSpPr/>
          <p:nvPr/>
        </p:nvSpPr>
        <p:spPr>
          <a:xfrm>
            <a:off x="4879963" y="2061387"/>
            <a:ext cx="2453729" cy="654546"/>
          </a:xfrm>
          <a:custGeom>
            <a:avLst/>
            <a:gdLst/>
            <a:ahLst/>
            <a:cxnLst/>
            <a:rect l="l" t="t" r="r" b="b"/>
            <a:pathLst>
              <a:path w="2453729" h="654546" extrusionOk="0">
                <a:moveTo>
                  <a:pt x="1590972" y="120551"/>
                </a:moveTo>
                <a:lnTo>
                  <a:pt x="1542306" y="444252"/>
                </a:lnTo>
                <a:lnTo>
                  <a:pt x="1639639" y="444252"/>
                </a:lnTo>
                <a:close/>
                <a:moveTo>
                  <a:pt x="505122" y="91529"/>
                </a:moveTo>
                <a:cubicBezTo>
                  <a:pt x="470297" y="91529"/>
                  <a:pt x="452884" y="112493"/>
                  <a:pt x="452884" y="154421"/>
                </a:cubicBezTo>
                <a:lnTo>
                  <a:pt x="452884" y="499679"/>
                </a:lnTo>
                <a:cubicBezTo>
                  <a:pt x="452884" y="541904"/>
                  <a:pt x="470297" y="563017"/>
                  <a:pt x="505122" y="563017"/>
                </a:cubicBezTo>
                <a:cubicBezTo>
                  <a:pt x="539948" y="563017"/>
                  <a:pt x="557361" y="541904"/>
                  <a:pt x="557361" y="499679"/>
                </a:cubicBezTo>
                <a:lnTo>
                  <a:pt x="557361" y="154421"/>
                </a:lnTo>
                <a:cubicBezTo>
                  <a:pt x="557361" y="112493"/>
                  <a:pt x="539948" y="91529"/>
                  <a:pt x="505122" y="91529"/>
                </a:cubicBezTo>
                <a:close/>
                <a:moveTo>
                  <a:pt x="2142976" y="7143"/>
                </a:moveTo>
                <a:lnTo>
                  <a:pt x="2453729" y="7143"/>
                </a:lnTo>
                <a:lnTo>
                  <a:pt x="2453729" y="98673"/>
                </a:lnTo>
                <a:lnTo>
                  <a:pt x="2348805" y="98673"/>
                </a:lnTo>
                <a:lnTo>
                  <a:pt x="2348805" y="647402"/>
                </a:lnTo>
                <a:lnTo>
                  <a:pt x="2248346" y="647402"/>
                </a:lnTo>
                <a:lnTo>
                  <a:pt x="2248346" y="98673"/>
                </a:lnTo>
                <a:lnTo>
                  <a:pt x="2142976" y="98673"/>
                </a:lnTo>
                <a:close/>
                <a:moveTo>
                  <a:pt x="1522214" y="7143"/>
                </a:moveTo>
                <a:lnTo>
                  <a:pt x="1669554" y="7143"/>
                </a:lnTo>
                <a:lnTo>
                  <a:pt x="1771799" y="647402"/>
                </a:lnTo>
                <a:lnTo>
                  <a:pt x="1670447" y="647402"/>
                </a:lnTo>
                <a:lnTo>
                  <a:pt x="1653034" y="531316"/>
                </a:lnTo>
                <a:lnTo>
                  <a:pt x="1529804" y="531316"/>
                </a:lnTo>
                <a:lnTo>
                  <a:pt x="1512391" y="647402"/>
                </a:lnTo>
                <a:lnTo>
                  <a:pt x="1419969" y="647402"/>
                </a:lnTo>
                <a:close/>
                <a:moveTo>
                  <a:pt x="1085701" y="7143"/>
                </a:moveTo>
                <a:lnTo>
                  <a:pt x="1396454" y="7143"/>
                </a:lnTo>
                <a:lnTo>
                  <a:pt x="1396454" y="98673"/>
                </a:lnTo>
                <a:lnTo>
                  <a:pt x="1291530" y="98673"/>
                </a:lnTo>
                <a:lnTo>
                  <a:pt x="1291530" y="647402"/>
                </a:lnTo>
                <a:lnTo>
                  <a:pt x="1191071" y="647402"/>
                </a:lnTo>
                <a:lnTo>
                  <a:pt x="1191071" y="98673"/>
                </a:lnTo>
                <a:lnTo>
                  <a:pt x="1085701" y="98673"/>
                </a:lnTo>
                <a:close/>
                <a:moveTo>
                  <a:pt x="721518" y="7143"/>
                </a:moveTo>
                <a:lnTo>
                  <a:pt x="847873" y="7143"/>
                </a:lnTo>
                <a:lnTo>
                  <a:pt x="951011" y="390674"/>
                </a:lnTo>
                <a:lnTo>
                  <a:pt x="951011" y="7143"/>
                </a:lnTo>
                <a:lnTo>
                  <a:pt x="1040755" y="7143"/>
                </a:lnTo>
                <a:lnTo>
                  <a:pt x="1040755" y="647402"/>
                </a:lnTo>
                <a:lnTo>
                  <a:pt x="937170" y="647402"/>
                </a:lnTo>
                <a:lnTo>
                  <a:pt x="812155" y="183951"/>
                </a:lnTo>
                <a:lnTo>
                  <a:pt x="812155" y="647402"/>
                </a:lnTo>
                <a:lnTo>
                  <a:pt x="721518" y="647402"/>
                </a:lnTo>
                <a:close/>
                <a:moveTo>
                  <a:pt x="1959768" y="0"/>
                </a:moveTo>
                <a:cubicBezTo>
                  <a:pt x="2059781" y="0"/>
                  <a:pt x="2109787" y="53578"/>
                  <a:pt x="2109787" y="160734"/>
                </a:cubicBezTo>
                <a:lnTo>
                  <a:pt x="2109787" y="223242"/>
                </a:lnTo>
                <a:lnTo>
                  <a:pt x="2014686" y="223242"/>
                </a:lnTo>
                <a:lnTo>
                  <a:pt x="2014686" y="154483"/>
                </a:lnTo>
                <a:cubicBezTo>
                  <a:pt x="2014686" y="112514"/>
                  <a:pt x="1997273" y="91529"/>
                  <a:pt x="1962447" y="91529"/>
                </a:cubicBezTo>
                <a:cubicBezTo>
                  <a:pt x="1927622" y="91529"/>
                  <a:pt x="1910209" y="112535"/>
                  <a:pt x="1910209" y="154546"/>
                </a:cubicBezTo>
                <a:lnTo>
                  <a:pt x="1910209" y="500453"/>
                </a:lnTo>
                <a:cubicBezTo>
                  <a:pt x="1910209" y="542162"/>
                  <a:pt x="1927622" y="563017"/>
                  <a:pt x="1962447" y="563017"/>
                </a:cubicBezTo>
                <a:cubicBezTo>
                  <a:pt x="1997273" y="563017"/>
                  <a:pt x="2014686" y="542181"/>
                  <a:pt x="2014686" y="500509"/>
                </a:cubicBezTo>
                <a:lnTo>
                  <a:pt x="2014686" y="408979"/>
                </a:lnTo>
                <a:lnTo>
                  <a:pt x="2109787" y="408979"/>
                </a:lnTo>
                <a:lnTo>
                  <a:pt x="2109787" y="494258"/>
                </a:lnTo>
                <a:cubicBezTo>
                  <a:pt x="2109787" y="601117"/>
                  <a:pt x="2059781" y="654546"/>
                  <a:pt x="1959768" y="654546"/>
                </a:cubicBezTo>
                <a:cubicBezTo>
                  <a:pt x="1859756" y="654546"/>
                  <a:pt x="1809750" y="600968"/>
                  <a:pt x="1809750" y="493811"/>
                </a:cubicBezTo>
                <a:lnTo>
                  <a:pt x="1809750" y="160734"/>
                </a:lnTo>
                <a:cubicBezTo>
                  <a:pt x="1809750" y="53578"/>
                  <a:pt x="1859756" y="0"/>
                  <a:pt x="1959768" y="0"/>
                </a:cubicBezTo>
                <a:close/>
                <a:moveTo>
                  <a:pt x="505122" y="0"/>
                </a:moveTo>
                <a:cubicBezTo>
                  <a:pt x="606921" y="0"/>
                  <a:pt x="657820" y="53578"/>
                  <a:pt x="657820" y="160734"/>
                </a:cubicBezTo>
                <a:lnTo>
                  <a:pt x="657820" y="493811"/>
                </a:lnTo>
                <a:cubicBezTo>
                  <a:pt x="657820" y="600968"/>
                  <a:pt x="606921" y="654546"/>
                  <a:pt x="505122" y="654546"/>
                </a:cubicBezTo>
                <a:cubicBezTo>
                  <a:pt x="403324" y="654546"/>
                  <a:pt x="352425" y="600968"/>
                  <a:pt x="352425" y="493811"/>
                </a:cubicBezTo>
                <a:lnTo>
                  <a:pt x="352425" y="160734"/>
                </a:lnTo>
                <a:cubicBezTo>
                  <a:pt x="352425" y="53578"/>
                  <a:pt x="403324" y="0"/>
                  <a:pt x="505122" y="0"/>
                </a:cubicBezTo>
                <a:close/>
                <a:moveTo>
                  <a:pt x="150018" y="0"/>
                </a:moveTo>
                <a:cubicBezTo>
                  <a:pt x="250031" y="0"/>
                  <a:pt x="300037" y="53578"/>
                  <a:pt x="300037" y="160734"/>
                </a:cubicBezTo>
                <a:lnTo>
                  <a:pt x="300037" y="223242"/>
                </a:lnTo>
                <a:lnTo>
                  <a:pt x="204936" y="223242"/>
                </a:lnTo>
                <a:lnTo>
                  <a:pt x="204936" y="154483"/>
                </a:lnTo>
                <a:cubicBezTo>
                  <a:pt x="204936" y="112514"/>
                  <a:pt x="187523" y="91529"/>
                  <a:pt x="152697" y="91529"/>
                </a:cubicBezTo>
                <a:cubicBezTo>
                  <a:pt x="117872" y="91529"/>
                  <a:pt x="100459" y="112535"/>
                  <a:pt x="100459" y="154546"/>
                </a:cubicBezTo>
                <a:lnTo>
                  <a:pt x="100459" y="500453"/>
                </a:lnTo>
                <a:cubicBezTo>
                  <a:pt x="100459" y="542162"/>
                  <a:pt x="117872" y="563017"/>
                  <a:pt x="152697" y="563017"/>
                </a:cubicBezTo>
                <a:cubicBezTo>
                  <a:pt x="187523" y="563017"/>
                  <a:pt x="204936" y="542181"/>
                  <a:pt x="204936" y="500509"/>
                </a:cubicBezTo>
                <a:lnTo>
                  <a:pt x="204936" y="408979"/>
                </a:lnTo>
                <a:lnTo>
                  <a:pt x="300037" y="408979"/>
                </a:lnTo>
                <a:lnTo>
                  <a:pt x="300037" y="494258"/>
                </a:lnTo>
                <a:cubicBezTo>
                  <a:pt x="300037" y="601117"/>
                  <a:pt x="250031" y="654546"/>
                  <a:pt x="150018" y="654546"/>
                </a:cubicBezTo>
                <a:cubicBezTo>
                  <a:pt x="50006" y="654546"/>
                  <a:pt x="0" y="600968"/>
                  <a:pt x="0" y="493811"/>
                </a:cubicBezTo>
                <a:lnTo>
                  <a:pt x="0" y="160734"/>
                </a:lnTo>
                <a:cubicBezTo>
                  <a:pt x="0" y="53578"/>
                  <a:pt x="50006" y="0"/>
                  <a:pt x="15001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9"/>
          <p:cNvSpPr txBox="1"/>
          <p:nvPr/>
        </p:nvSpPr>
        <p:spPr>
          <a:xfrm>
            <a:off x="3316686" y="3312708"/>
            <a:ext cx="5580282" cy="2620272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vi-VN" sz="30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Chung.hitc97@gmail.com</a:t>
            </a:r>
            <a:endParaRPr sz="30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5314">
            <a:off x="-760615" y="3964789"/>
            <a:ext cx="2948263" cy="6768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35232" y="284102"/>
            <a:ext cx="2243250" cy="729058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" dur="7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8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7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245</Words>
  <Application>Microsoft Office PowerPoint</Application>
  <PresentationFormat>Màn hình rộng</PresentationFormat>
  <Paragraphs>31</Paragraphs>
  <Slides>6</Slides>
  <Notes>6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2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6</vt:i4>
      </vt:variant>
    </vt:vector>
  </HeadingPairs>
  <TitlesOfParts>
    <vt:vector size="9" baseType="lpstr">
      <vt:lpstr>Arial</vt:lpstr>
      <vt:lpstr>Calibri</vt:lpstr>
      <vt:lpstr>Simple Light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cp:lastModifiedBy>chung trần</cp:lastModifiedBy>
  <cp:revision>7</cp:revision>
  <dcterms:modified xsi:type="dcterms:W3CDTF">2018-09-22T17:55:28Z</dcterms:modified>
</cp:coreProperties>
</file>